
<file path=[Content_Types].xml><?xml version="1.0" encoding="utf-8"?>
<Types xmlns="http://schemas.openxmlformats.org/package/2006/content-types">
  <Default Extension="png" ContentType="image/png"/>
  <Default Extension="svg" ContentType="image/svg+xml"/>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85" r:id="rId5"/>
    <p:sldMasterId id="2147483700" r:id="rId6"/>
    <p:sldMasterId id="2147483715" r:id="rId7"/>
    <p:sldMasterId id="2147483670" r:id="rId8"/>
  </p:sldMasterIdLst>
  <p:notesMasterIdLst>
    <p:notesMasterId r:id="rId23"/>
  </p:notesMasterIdLst>
  <p:handoutMasterIdLst>
    <p:handoutMasterId r:id="rId24"/>
  </p:handoutMasterIdLst>
  <p:sldIdLst>
    <p:sldId id="518" r:id="rId9"/>
    <p:sldId id="302" r:id="rId10"/>
    <p:sldId id="527" r:id="rId11"/>
    <p:sldId id="526" r:id="rId12"/>
    <p:sldId id="528" r:id="rId13"/>
    <p:sldId id="529" r:id="rId14"/>
    <p:sldId id="530" r:id="rId15"/>
    <p:sldId id="531" r:id="rId16"/>
    <p:sldId id="532" r:id="rId17"/>
    <p:sldId id="533" r:id="rId18"/>
    <p:sldId id="534" r:id="rId19"/>
    <p:sldId id="535" r:id="rId20"/>
    <p:sldId id="536" r:id="rId21"/>
    <p:sldId id="537" r:id="rId22"/>
  </p:sldIdLst>
  <p:sldSz cx="9144000" cy="5145088"/>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98">
          <p15:clr>
            <a:srgbClr val="A4A3A4"/>
          </p15:clr>
        </p15:guide>
        <p15:guide id="2" orient="horz" pos="260">
          <p15:clr>
            <a:srgbClr val="A4A3A4"/>
          </p15:clr>
        </p15:guide>
        <p15:guide id="3" pos="249">
          <p15:clr>
            <a:srgbClr val="A4A3A4"/>
          </p15:clr>
        </p15:guide>
        <p15:guide id="4" pos="551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947"/>
    <a:srgbClr val="B2B2B2"/>
    <a:srgbClr val="878787"/>
    <a:srgbClr val="EDEDED"/>
    <a:srgbClr val="1D1D1B"/>
    <a:srgbClr val="A24CC8"/>
    <a:srgbClr val="381D59"/>
    <a:srgbClr val="009ACF"/>
    <a:srgbClr val="004A60"/>
    <a:srgbClr val="404F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97BF5F-CE65-431E-BB0E-0B714BCB138A}" v="312" dt="2019-09-09T09:53:01.2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80" autoAdjust="0"/>
  </p:normalViewPr>
  <p:slideViewPr>
    <p:cSldViewPr snapToObjects="1" showGuides="1">
      <p:cViewPr varScale="1">
        <p:scale>
          <a:sx n="114" d="100"/>
          <a:sy n="114" d="100"/>
        </p:scale>
        <p:origin x="590" y="91"/>
      </p:cViewPr>
      <p:guideLst>
        <p:guide orient="horz" pos="2798"/>
        <p:guide orient="horz" pos="260"/>
        <p:guide pos="249"/>
        <p:guide pos="551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142" d="100"/>
          <a:sy n="142" d="100"/>
        </p:scale>
        <p:origin x="4120"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customXml" Target="../customXml/item4.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Carter" userId="71ba3989-469c-4e53-92c4-4b2a97568817" providerId="ADAL" clId="{ED97BF5F-CE65-431E-BB0E-0B714BCB138A}"/>
    <pc:docChg chg="undo redo custSel modSld">
      <pc:chgData name="Laura Carter" userId="71ba3989-469c-4e53-92c4-4b2a97568817" providerId="ADAL" clId="{ED97BF5F-CE65-431E-BB0E-0B714BCB138A}" dt="2019-09-09T09:53:01.267" v="305" actId="207"/>
      <pc:docMkLst>
        <pc:docMk/>
      </pc:docMkLst>
      <pc:sldChg chg="addSp delSp modSp">
        <pc:chgData name="Laura Carter" userId="71ba3989-469c-4e53-92c4-4b2a97568817" providerId="ADAL" clId="{ED97BF5F-CE65-431E-BB0E-0B714BCB138A}" dt="2019-09-06T16:28:06.373" v="264" actId="12"/>
        <pc:sldMkLst>
          <pc:docMk/>
          <pc:sldMk cId="920173636" sldId="302"/>
        </pc:sldMkLst>
        <pc:spChg chg="mod">
          <ac:chgData name="Laura Carter" userId="71ba3989-469c-4e53-92c4-4b2a97568817" providerId="ADAL" clId="{ED97BF5F-CE65-431E-BB0E-0B714BCB138A}" dt="2019-09-06T16:06:43.331" v="103" actId="1076"/>
          <ac:spMkLst>
            <pc:docMk/>
            <pc:sldMk cId="920173636" sldId="302"/>
            <ac:spMk id="2" creationId="{00000000-0000-0000-0000-000000000000}"/>
          </ac:spMkLst>
        </pc:spChg>
        <pc:spChg chg="add del mod">
          <ac:chgData name="Laura Carter" userId="71ba3989-469c-4e53-92c4-4b2a97568817" providerId="ADAL" clId="{ED97BF5F-CE65-431E-BB0E-0B714BCB138A}" dt="2019-09-06T16:16:16.787" v="193" actId="12084"/>
          <ac:spMkLst>
            <pc:docMk/>
            <pc:sldMk cId="920173636" sldId="302"/>
            <ac:spMk id="4" creationId="{3127CB01-1BB0-40A6-8506-826182EEE5B2}"/>
          </ac:spMkLst>
        </pc:spChg>
        <pc:spChg chg="add del mod">
          <ac:chgData name="Laura Carter" userId="71ba3989-469c-4e53-92c4-4b2a97568817" providerId="ADAL" clId="{ED97BF5F-CE65-431E-BB0E-0B714BCB138A}" dt="2019-09-06T16:27:29.053" v="257"/>
          <ac:spMkLst>
            <pc:docMk/>
            <pc:sldMk cId="920173636" sldId="302"/>
            <ac:spMk id="6" creationId="{B80729CC-9EE2-44F2-B3AD-BB13798F7108}"/>
          </ac:spMkLst>
        </pc:spChg>
        <pc:graphicFrameChg chg="add del mod">
          <ac:chgData name="Laura Carter" userId="71ba3989-469c-4e53-92c4-4b2a97568817" providerId="ADAL" clId="{ED97BF5F-CE65-431E-BB0E-0B714BCB138A}" dt="2019-09-06T16:16:02.819" v="192" actId="12084"/>
          <ac:graphicFrameMkLst>
            <pc:docMk/>
            <pc:sldMk cId="920173636" sldId="302"/>
            <ac:graphicFrameMk id="3" creationId="{BBFA51A9-7316-4769-B376-74A58D56B79A}"/>
          </ac:graphicFrameMkLst>
        </pc:graphicFrameChg>
        <pc:graphicFrameChg chg="add del mod">
          <ac:chgData name="Laura Carter" userId="71ba3989-469c-4e53-92c4-4b2a97568817" providerId="ADAL" clId="{ED97BF5F-CE65-431E-BB0E-0B714BCB138A}" dt="2019-09-06T16:28:06.373" v="264" actId="12"/>
          <ac:graphicFrameMkLst>
            <pc:docMk/>
            <pc:sldMk cId="920173636" sldId="302"/>
            <ac:graphicFrameMk id="5" creationId="{521F9EC0-659A-41C0-8103-EF59EAC1DC67}"/>
          </ac:graphicFrameMkLst>
        </pc:graphicFrameChg>
        <pc:graphicFrameChg chg="add del mod">
          <ac:chgData name="Laura Carter" userId="71ba3989-469c-4e53-92c4-4b2a97568817" providerId="ADAL" clId="{ED97BF5F-CE65-431E-BB0E-0B714BCB138A}" dt="2019-09-06T16:26:26.286" v="241" actId="12084"/>
          <ac:graphicFrameMkLst>
            <pc:docMk/>
            <pc:sldMk cId="920173636" sldId="302"/>
            <ac:graphicFrameMk id="7" creationId="{A7736156-2924-494A-9B9B-0EA9FD748E0A}"/>
          </ac:graphicFrameMkLst>
        </pc:graphicFrameChg>
        <pc:graphicFrameChg chg="add del mod">
          <ac:chgData name="Laura Carter" userId="71ba3989-469c-4e53-92c4-4b2a97568817" providerId="ADAL" clId="{ED97BF5F-CE65-431E-BB0E-0B714BCB138A}" dt="2019-09-06T16:27:23.305" v="247" actId="12084"/>
          <ac:graphicFrameMkLst>
            <pc:docMk/>
            <pc:sldMk cId="920173636" sldId="302"/>
            <ac:graphicFrameMk id="8" creationId="{DD7E1238-C791-43A8-A2A6-E70A5DCFF3A5}"/>
          </ac:graphicFrameMkLst>
        </pc:graphicFrameChg>
      </pc:sldChg>
      <pc:sldChg chg="modSp">
        <pc:chgData name="Laura Carter" userId="71ba3989-469c-4e53-92c4-4b2a97568817" providerId="ADAL" clId="{ED97BF5F-CE65-431E-BB0E-0B714BCB138A}" dt="2019-09-06T16:27:36.192" v="260" actId="1076"/>
        <pc:sldMkLst>
          <pc:docMk/>
          <pc:sldMk cId="3496828560" sldId="518"/>
        </pc:sldMkLst>
        <pc:spChg chg="mod">
          <ac:chgData name="Laura Carter" userId="71ba3989-469c-4e53-92c4-4b2a97568817" providerId="ADAL" clId="{ED97BF5F-CE65-431E-BB0E-0B714BCB138A}" dt="2019-09-06T16:27:36.192" v="260" actId="1076"/>
          <ac:spMkLst>
            <pc:docMk/>
            <pc:sldMk cId="3496828560" sldId="518"/>
            <ac:spMk id="2" creationId="{52C28781-E1BE-4829-9F1C-9BCA6207111C}"/>
          </ac:spMkLst>
        </pc:spChg>
        <pc:spChg chg="mod">
          <ac:chgData name="Laura Carter" userId="71ba3989-469c-4e53-92c4-4b2a97568817" providerId="ADAL" clId="{ED97BF5F-CE65-431E-BB0E-0B714BCB138A}" dt="2019-09-06T16:24:10.298" v="224" actId="1076"/>
          <ac:spMkLst>
            <pc:docMk/>
            <pc:sldMk cId="3496828560" sldId="518"/>
            <ac:spMk id="3" creationId="{CAAEF3B5-DB65-478A-95E1-5D88179A2593}"/>
          </ac:spMkLst>
        </pc:spChg>
      </pc:sldChg>
      <pc:sldChg chg="modSp">
        <pc:chgData name="Laura Carter" userId="71ba3989-469c-4e53-92c4-4b2a97568817" providerId="ADAL" clId="{ED97BF5F-CE65-431E-BB0E-0B714BCB138A}" dt="2019-09-06T16:17:37.892" v="205" actId="1076"/>
        <pc:sldMkLst>
          <pc:docMk/>
          <pc:sldMk cId="1727947532" sldId="526"/>
        </pc:sldMkLst>
        <pc:spChg chg="mod">
          <ac:chgData name="Laura Carter" userId="71ba3989-469c-4e53-92c4-4b2a97568817" providerId="ADAL" clId="{ED97BF5F-CE65-431E-BB0E-0B714BCB138A}" dt="2019-09-06T16:08:15.490" v="116" actId="1076"/>
          <ac:spMkLst>
            <pc:docMk/>
            <pc:sldMk cId="1727947532" sldId="526"/>
            <ac:spMk id="2" creationId="{00000000-0000-0000-0000-000000000000}"/>
          </ac:spMkLst>
        </pc:spChg>
        <pc:spChg chg="mod">
          <ac:chgData name="Laura Carter" userId="71ba3989-469c-4e53-92c4-4b2a97568817" providerId="ADAL" clId="{ED97BF5F-CE65-431E-BB0E-0B714BCB138A}" dt="2019-09-06T16:17:37.892" v="205" actId="1076"/>
          <ac:spMkLst>
            <pc:docMk/>
            <pc:sldMk cId="1727947532" sldId="526"/>
            <ac:spMk id="3" creationId="{84F34F69-10FA-479C-A5B3-3C28EF2FACEF}"/>
          </ac:spMkLst>
        </pc:spChg>
      </pc:sldChg>
      <pc:sldChg chg="modSp">
        <pc:chgData name="Laura Carter" userId="71ba3989-469c-4e53-92c4-4b2a97568817" providerId="ADAL" clId="{ED97BF5F-CE65-431E-BB0E-0B714BCB138A}" dt="2019-09-06T16:14:02.721" v="185" actId="2"/>
        <pc:sldMkLst>
          <pc:docMk/>
          <pc:sldMk cId="1220115300" sldId="527"/>
        </pc:sldMkLst>
        <pc:spChg chg="mod">
          <ac:chgData name="Laura Carter" userId="71ba3989-469c-4e53-92c4-4b2a97568817" providerId="ADAL" clId="{ED97BF5F-CE65-431E-BB0E-0B714BCB138A}" dt="2019-09-06T15:53:36.698" v="2" actId="14100"/>
          <ac:spMkLst>
            <pc:docMk/>
            <pc:sldMk cId="1220115300" sldId="527"/>
            <ac:spMk id="13" creationId="{DDCBA3D7-57FA-44FA-B3D9-517A3DA40144}"/>
          </ac:spMkLst>
        </pc:spChg>
        <pc:spChg chg="mod">
          <ac:chgData name="Laura Carter" userId="71ba3989-469c-4e53-92c4-4b2a97568817" providerId="ADAL" clId="{ED97BF5F-CE65-431E-BB0E-0B714BCB138A}" dt="2019-09-06T15:53:54.173" v="7" actId="14100"/>
          <ac:spMkLst>
            <pc:docMk/>
            <pc:sldMk cId="1220115300" sldId="527"/>
            <ac:spMk id="14" creationId="{D4553454-1DC1-47AE-9196-D965F5A82BBE}"/>
          </ac:spMkLst>
        </pc:spChg>
        <pc:spChg chg="mod">
          <ac:chgData name="Laura Carter" userId="71ba3989-469c-4e53-92c4-4b2a97568817" providerId="ADAL" clId="{ED97BF5F-CE65-431E-BB0E-0B714BCB138A}" dt="2019-09-06T15:54:17.011" v="13" actId="1076"/>
          <ac:spMkLst>
            <pc:docMk/>
            <pc:sldMk cId="1220115300" sldId="527"/>
            <ac:spMk id="15" creationId="{FE76A589-0C5F-4EB6-838F-A4DDA89A6B55}"/>
          </ac:spMkLst>
        </pc:spChg>
        <pc:spChg chg="mod">
          <ac:chgData name="Laura Carter" userId="71ba3989-469c-4e53-92c4-4b2a97568817" providerId="ADAL" clId="{ED97BF5F-CE65-431E-BB0E-0B714BCB138A}" dt="2019-09-06T15:54:13.981" v="12" actId="1076"/>
          <ac:spMkLst>
            <pc:docMk/>
            <pc:sldMk cId="1220115300" sldId="527"/>
            <ac:spMk id="16" creationId="{0AF5AAF6-4FEB-430F-A0B3-A181F6715B7E}"/>
          </ac:spMkLst>
        </pc:spChg>
        <pc:spChg chg="mod">
          <ac:chgData name="Laura Carter" userId="71ba3989-469c-4e53-92c4-4b2a97568817" providerId="ADAL" clId="{ED97BF5F-CE65-431E-BB0E-0B714BCB138A}" dt="2019-09-06T16:14:02.721" v="185" actId="2"/>
          <ac:spMkLst>
            <pc:docMk/>
            <pc:sldMk cId="1220115300" sldId="527"/>
            <ac:spMk id="17" creationId="{02C75840-AB14-4DEA-9B7C-EA760D6D24B1}"/>
          </ac:spMkLst>
        </pc:spChg>
        <pc:spChg chg="mod">
          <ac:chgData name="Laura Carter" userId="71ba3989-469c-4e53-92c4-4b2a97568817" providerId="ADAL" clId="{ED97BF5F-CE65-431E-BB0E-0B714BCB138A}" dt="2019-09-06T15:54:27.634" v="16" actId="1076"/>
          <ac:spMkLst>
            <pc:docMk/>
            <pc:sldMk cId="1220115300" sldId="527"/>
            <ac:spMk id="18" creationId="{D6C1E564-9B96-45C0-BCB2-1807A2007EF2}"/>
          </ac:spMkLst>
        </pc:spChg>
        <pc:spChg chg="mod">
          <ac:chgData name="Laura Carter" userId="71ba3989-469c-4e53-92c4-4b2a97568817" providerId="ADAL" clId="{ED97BF5F-CE65-431E-BB0E-0B714BCB138A}" dt="2019-09-06T15:55:02.205" v="22" actId="207"/>
          <ac:spMkLst>
            <pc:docMk/>
            <pc:sldMk cId="1220115300" sldId="527"/>
            <ac:spMk id="20" creationId="{37A11BB7-7921-436D-89A2-F913D5FFAEA6}"/>
          </ac:spMkLst>
        </pc:spChg>
        <pc:picChg chg="mod">
          <ac:chgData name="Laura Carter" userId="71ba3989-469c-4e53-92c4-4b2a97568817" providerId="ADAL" clId="{ED97BF5F-CE65-431E-BB0E-0B714BCB138A}" dt="2019-09-06T15:54:42.428" v="21" actId="1076"/>
          <ac:picMkLst>
            <pc:docMk/>
            <pc:sldMk cId="1220115300" sldId="527"/>
            <ac:picMk id="5" creationId="{4B1A5A36-2587-4B5B-B1CB-26D3303F00DB}"/>
          </ac:picMkLst>
        </pc:picChg>
        <pc:picChg chg="mod">
          <ac:chgData name="Laura Carter" userId="71ba3989-469c-4e53-92c4-4b2a97568817" providerId="ADAL" clId="{ED97BF5F-CE65-431E-BB0E-0B714BCB138A}" dt="2019-09-06T15:54:20.292" v="14" actId="1076"/>
          <ac:picMkLst>
            <pc:docMk/>
            <pc:sldMk cId="1220115300" sldId="527"/>
            <ac:picMk id="8" creationId="{0151B722-75A9-46B2-B497-C6007F3DD55E}"/>
          </ac:picMkLst>
        </pc:picChg>
        <pc:picChg chg="mod">
          <ac:chgData name="Laura Carter" userId="71ba3989-469c-4e53-92c4-4b2a97568817" providerId="ADAL" clId="{ED97BF5F-CE65-431E-BB0E-0B714BCB138A}" dt="2019-09-06T15:54:32.977" v="19" actId="1076"/>
          <ac:picMkLst>
            <pc:docMk/>
            <pc:sldMk cId="1220115300" sldId="527"/>
            <ac:picMk id="9" creationId="{EE6E7D9B-C14C-4365-9B03-04CB0E9AB6A5}"/>
          </ac:picMkLst>
        </pc:picChg>
        <pc:picChg chg="mod">
          <ac:chgData name="Laura Carter" userId="71ba3989-469c-4e53-92c4-4b2a97568817" providerId="ADAL" clId="{ED97BF5F-CE65-431E-BB0E-0B714BCB138A}" dt="2019-09-06T15:54:39.366" v="20" actId="1076"/>
          <ac:picMkLst>
            <pc:docMk/>
            <pc:sldMk cId="1220115300" sldId="527"/>
            <ac:picMk id="10" creationId="{F847C3F4-9887-4BBF-9F58-461048611E02}"/>
          </ac:picMkLst>
        </pc:picChg>
      </pc:sldChg>
      <pc:sldChg chg="modSp">
        <pc:chgData name="Laura Carter" userId="71ba3989-469c-4e53-92c4-4b2a97568817" providerId="ADAL" clId="{ED97BF5F-CE65-431E-BB0E-0B714BCB138A}" dt="2019-09-09T09:45:59.363" v="277" actId="313"/>
        <pc:sldMkLst>
          <pc:docMk/>
          <pc:sldMk cId="2294435685" sldId="528"/>
        </pc:sldMkLst>
        <pc:spChg chg="mod">
          <ac:chgData name="Laura Carter" userId="71ba3989-469c-4e53-92c4-4b2a97568817" providerId="ADAL" clId="{ED97BF5F-CE65-431E-BB0E-0B714BCB138A}" dt="2019-09-06T15:57:24.745" v="50" actId="1076"/>
          <ac:spMkLst>
            <pc:docMk/>
            <pc:sldMk cId="2294435685" sldId="528"/>
            <ac:spMk id="2" creationId="{00000000-0000-0000-0000-000000000000}"/>
          </ac:spMkLst>
        </pc:spChg>
        <pc:spChg chg="mod">
          <ac:chgData name="Laura Carter" userId="71ba3989-469c-4e53-92c4-4b2a97568817" providerId="ADAL" clId="{ED97BF5F-CE65-431E-BB0E-0B714BCB138A}" dt="2019-09-06T15:57:29.978" v="51" actId="1076"/>
          <ac:spMkLst>
            <pc:docMk/>
            <pc:sldMk cId="2294435685" sldId="528"/>
            <ac:spMk id="7" creationId="{2CCCADDE-E1CB-45F0-A6FB-37A7E3557498}"/>
          </ac:spMkLst>
        </pc:spChg>
        <pc:spChg chg="mod">
          <ac:chgData name="Laura Carter" userId="71ba3989-469c-4e53-92c4-4b2a97568817" providerId="ADAL" clId="{ED97BF5F-CE65-431E-BB0E-0B714BCB138A}" dt="2019-09-06T15:57:14.357" v="48" actId="1076"/>
          <ac:spMkLst>
            <pc:docMk/>
            <pc:sldMk cId="2294435685" sldId="528"/>
            <ac:spMk id="9" creationId="{D8216455-90EA-41A8-9906-C9E5A9FA84A0}"/>
          </ac:spMkLst>
        </pc:spChg>
        <pc:spChg chg="mod">
          <ac:chgData name="Laura Carter" userId="71ba3989-469c-4e53-92c4-4b2a97568817" providerId="ADAL" clId="{ED97BF5F-CE65-431E-BB0E-0B714BCB138A}" dt="2019-09-09T09:45:59.363" v="277" actId="313"/>
          <ac:spMkLst>
            <pc:docMk/>
            <pc:sldMk cId="2294435685" sldId="528"/>
            <ac:spMk id="10" creationId="{74914003-9B88-4932-A2EE-8A44ABEE3FF7}"/>
          </ac:spMkLst>
        </pc:spChg>
        <pc:graphicFrameChg chg="mod">
          <ac:chgData name="Laura Carter" userId="71ba3989-469c-4e53-92c4-4b2a97568817" providerId="ADAL" clId="{ED97BF5F-CE65-431E-BB0E-0B714BCB138A}" dt="2019-09-06T15:57:33.305" v="52" actId="1076"/>
          <ac:graphicFrameMkLst>
            <pc:docMk/>
            <pc:sldMk cId="2294435685" sldId="528"/>
            <ac:graphicFrameMk id="6" creationId="{96DA7C90-3D55-416E-B071-0FDB877CF0AD}"/>
          </ac:graphicFrameMkLst>
        </pc:graphicFrameChg>
        <pc:graphicFrameChg chg="mod">
          <ac:chgData name="Laura Carter" userId="71ba3989-469c-4e53-92c4-4b2a97568817" providerId="ADAL" clId="{ED97BF5F-CE65-431E-BB0E-0B714BCB138A}" dt="2019-09-06T15:57:19.902" v="49" actId="1076"/>
          <ac:graphicFrameMkLst>
            <pc:docMk/>
            <pc:sldMk cId="2294435685" sldId="528"/>
            <ac:graphicFrameMk id="8" creationId="{E1C3D238-2D21-441C-B5D9-9B4CF66CF97C}"/>
          </ac:graphicFrameMkLst>
        </pc:graphicFrameChg>
      </pc:sldChg>
      <pc:sldChg chg="modSp">
        <pc:chgData name="Laura Carter" userId="71ba3989-469c-4e53-92c4-4b2a97568817" providerId="ADAL" clId="{ED97BF5F-CE65-431E-BB0E-0B714BCB138A}" dt="2019-09-06T16:09:33.005" v="143" actId="1076"/>
        <pc:sldMkLst>
          <pc:docMk/>
          <pc:sldMk cId="4260967554" sldId="529"/>
        </pc:sldMkLst>
        <pc:spChg chg="mod">
          <ac:chgData name="Laura Carter" userId="71ba3989-469c-4e53-92c4-4b2a97568817" providerId="ADAL" clId="{ED97BF5F-CE65-431E-BB0E-0B714BCB138A}" dt="2019-09-06T16:08:56.137" v="123" actId="1076"/>
          <ac:spMkLst>
            <pc:docMk/>
            <pc:sldMk cId="4260967554" sldId="529"/>
            <ac:spMk id="2" creationId="{00000000-0000-0000-0000-000000000000}"/>
          </ac:spMkLst>
        </pc:spChg>
        <pc:spChg chg="mod">
          <ac:chgData name="Laura Carter" userId="71ba3989-469c-4e53-92c4-4b2a97568817" providerId="ADAL" clId="{ED97BF5F-CE65-431E-BB0E-0B714BCB138A}" dt="2019-09-06T16:09:33.005" v="143" actId="1076"/>
          <ac:spMkLst>
            <pc:docMk/>
            <pc:sldMk cId="4260967554" sldId="529"/>
            <ac:spMk id="3" creationId="{29A29129-9BF0-42FB-98E3-C4B067EC5BB4}"/>
          </ac:spMkLst>
        </pc:spChg>
      </pc:sldChg>
      <pc:sldChg chg="modSp">
        <pc:chgData name="Laura Carter" userId="71ba3989-469c-4e53-92c4-4b2a97568817" providerId="ADAL" clId="{ED97BF5F-CE65-431E-BB0E-0B714BCB138A}" dt="2019-09-09T09:46:57.246" v="279" actId="1076"/>
        <pc:sldMkLst>
          <pc:docMk/>
          <pc:sldMk cId="2224340839" sldId="530"/>
        </pc:sldMkLst>
        <pc:spChg chg="mod">
          <ac:chgData name="Laura Carter" userId="71ba3989-469c-4e53-92c4-4b2a97568817" providerId="ADAL" clId="{ED97BF5F-CE65-431E-BB0E-0B714BCB138A}" dt="2019-09-06T16:09:46.883" v="144" actId="1076"/>
          <ac:spMkLst>
            <pc:docMk/>
            <pc:sldMk cId="2224340839" sldId="530"/>
            <ac:spMk id="2" creationId="{00000000-0000-0000-0000-000000000000}"/>
          </ac:spMkLst>
        </pc:spChg>
        <pc:spChg chg="mod">
          <ac:chgData name="Laura Carter" userId="71ba3989-469c-4e53-92c4-4b2a97568817" providerId="ADAL" clId="{ED97BF5F-CE65-431E-BB0E-0B714BCB138A}" dt="2019-09-09T09:46:52.678" v="278" actId="1076"/>
          <ac:spMkLst>
            <pc:docMk/>
            <pc:sldMk cId="2224340839" sldId="530"/>
            <ac:spMk id="4" creationId="{485FA80B-E109-450F-A00D-DE29406A3F17}"/>
          </ac:spMkLst>
        </pc:spChg>
        <pc:graphicFrameChg chg="mod">
          <ac:chgData name="Laura Carter" userId="71ba3989-469c-4e53-92c4-4b2a97568817" providerId="ADAL" clId="{ED97BF5F-CE65-431E-BB0E-0B714BCB138A}" dt="2019-09-09T09:46:57.246" v="279" actId="1076"/>
          <ac:graphicFrameMkLst>
            <pc:docMk/>
            <pc:sldMk cId="2224340839" sldId="530"/>
            <ac:graphicFrameMk id="5" creationId="{34E6BF2E-ABDA-4B08-9CB9-FCF911B8082A}"/>
          </ac:graphicFrameMkLst>
        </pc:graphicFrameChg>
      </pc:sldChg>
      <pc:sldChg chg="modSp">
        <pc:chgData name="Laura Carter" userId="71ba3989-469c-4e53-92c4-4b2a97568817" providerId="ADAL" clId="{ED97BF5F-CE65-431E-BB0E-0B714BCB138A}" dt="2019-09-09T09:47:48.147" v="281" actId="1076"/>
        <pc:sldMkLst>
          <pc:docMk/>
          <pc:sldMk cId="1889833206" sldId="531"/>
        </pc:sldMkLst>
        <pc:spChg chg="mod">
          <ac:chgData name="Laura Carter" userId="71ba3989-469c-4e53-92c4-4b2a97568817" providerId="ADAL" clId="{ED97BF5F-CE65-431E-BB0E-0B714BCB138A}" dt="2019-09-06T16:10:47.912" v="151" actId="1076"/>
          <ac:spMkLst>
            <pc:docMk/>
            <pc:sldMk cId="1889833206" sldId="531"/>
            <ac:spMk id="2" creationId="{00000000-0000-0000-0000-000000000000}"/>
          </ac:spMkLst>
        </pc:spChg>
        <pc:spChg chg="mod">
          <ac:chgData name="Laura Carter" userId="71ba3989-469c-4e53-92c4-4b2a97568817" providerId="ADAL" clId="{ED97BF5F-CE65-431E-BB0E-0B714BCB138A}" dt="2019-09-09T09:47:48.147" v="281" actId="1076"/>
          <ac:spMkLst>
            <pc:docMk/>
            <pc:sldMk cId="1889833206" sldId="531"/>
            <ac:spMk id="4" creationId="{485FA80B-E109-450F-A00D-DE29406A3F17}"/>
          </ac:spMkLst>
        </pc:spChg>
      </pc:sldChg>
      <pc:sldChg chg="modSp">
        <pc:chgData name="Laura Carter" userId="71ba3989-469c-4e53-92c4-4b2a97568817" providerId="ADAL" clId="{ED97BF5F-CE65-431E-BB0E-0B714BCB138A}" dt="2019-09-06T16:11:55.891" v="160" actId="14100"/>
        <pc:sldMkLst>
          <pc:docMk/>
          <pc:sldMk cId="331120694" sldId="532"/>
        </pc:sldMkLst>
        <pc:spChg chg="mod">
          <ac:chgData name="Laura Carter" userId="71ba3989-469c-4e53-92c4-4b2a97568817" providerId="ADAL" clId="{ED97BF5F-CE65-431E-BB0E-0B714BCB138A}" dt="2019-09-06T16:11:15.865" v="153" actId="1076"/>
          <ac:spMkLst>
            <pc:docMk/>
            <pc:sldMk cId="331120694" sldId="532"/>
            <ac:spMk id="2" creationId="{00000000-0000-0000-0000-000000000000}"/>
          </ac:spMkLst>
        </pc:spChg>
        <pc:spChg chg="mod">
          <ac:chgData name="Laura Carter" userId="71ba3989-469c-4e53-92c4-4b2a97568817" providerId="ADAL" clId="{ED97BF5F-CE65-431E-BB0E-0B714BCB138A}" dt="2019-09-06T16:11:30.153" v="155" actId="14100"/>
          <ac:spMkLst>
            <pc:docMk/>
            <pc:sldMk cId="331120694" sldId="532"/>
            <ac:spMk id="6" creationId="{07143E13-0C51-4785-83F3-C83E77E2B008}"/>
          </ac:spMkLst>
        </pc:spChg>
        <pc:spChg chg="mod">
          <ac:chgData name="Laura Carter" userId="71ba3989-469c-4e53-92c4-4b2a97568817" providerId="ADAL" clId="{ED97BF5F-CE65-431E-BB0E-0B714BCB138A}" dt="2019-09-06T16:11:41.455" v="157" actId="1076"/>
          <ac:spMkLst>
            <pc:docMk/>
            <pc:sldMk cId="331120694" sldId="532"/>
            <ac:spMk id="9" creationId="{352CA014-234C-4A96-9B3D-AF3B56A76907}"/>
          </ac:spMkLst>
        </pc:spChg>
        <pc:spChg chg="mod">
          <ac:chgData name="Laura Carter" userId="71ba3989-469c-4e53-92c4-4b2a97568817" providerId="ADAL" clId="{ED97BF5F-CE65-431E-BB0E-0B714BCB138A}" dt="2019-09-06T16:11:55.891" v="160" actId="14100"/>
          <ac:spMkLst>
            <pc:docMk/>
            <pc:sldMk cId="331120694" sldId="532"/>
            <ac:spMk id="12" creationId="{0D8DADA8-A0EB-4045-907A-FF0DEE5770C5}"/>
          </ac:spMkLst>
        </pc:spChg>
      </pc:sldChg>
      <pc:sldChg chg="modSp">
        <pc:chgData name="Laura Carter" userId="71ba3989-469c-4e53-92c4-4b2a97568817" providerId="ADAL" clId="{ED97BF5F-CE65-431E-BB0E-0B714BCB138A}" dt="2019-09-09T09:48:22.852" v="287" actId="313"/>
        <pc:sldMkLst>
          <pc:docMk/>
          <pc:sldMk cId="79156534" sldId="533"/>
        </pc:sldMkLst>
        <pc:spChg chg="mod">
          <ac:chgData name="Laura Carter" userId="71ba3989-469c-4e53-92c4-4b2a97568817" providerId="ADAL" clId="{ED97BF5F-CE65-431E-BB0E-0B714BCB138A}" dt="2019-09-09T09:48:10.466" v="282" actId="20577"/>
          <ac:spMkLst>
            <pc:docMk/>
            <pc:sldMk cId="79156534" sldId="533"/>
            <ac:spMk id="2" creationId="{00000000-0000-0000-0000-000000000000}"/>
          </ac:spMkLst>
        </pc:spChg>
        <pc:spChg chg="mod">
          <ac:chgData name="Laura Carter" userId="71ba3989-469c-4e53-92c4-4b2a97568817" providerId="ADAL" clId="{ED97BF5F-CE65-431E-BB0E-0B714BCB138A}" dt="2019-09-09T09:48:22.852" v="287" actId="313"/>
          <ac:spMkLst>
            <pc:docMk/>
            <pc:sldMk cId="79156534" sldId="533"/>
            <ac:spMk id="14" creationId="{3477E7BE-7C3C-4BBA-9D68-882C38AA5093}"/>
          </ac:spMkLst>
        </pc:spChg>
      </pc:sldChg>
      <pc:sldChg chg="modSp">
        <pc:chgData name="Laura Carter" userId="71ba3989-469c-4e53-92c4-4b2a97568817" providerId="ADAL" clId="{ED97BF5F-CE65-431E-BB0E-0B714BCB138A}" dt="2019-09-09T09:48:30.397" v="288" actId="20577"/>
        <pc:sldMkLst>
          <pc:docMk/>
          <pc:sldMk cId="3686320709" sldId="534"/>
        </pc:sldMkLst>
        <pc:spChg chg="mod">
          <ac:chgData name="Laura Carter" userId="71ba3989-469c-4e53-92c4-4b2a97568817" providerId="ADAL" clId="{ED97BF5F-CE65-431E-BB0E-0B714BCB138A}" dt="2019-09-09T09:48:30.397" v="288" actId="20577"/>
          <ac:spMkLst>
            <pc:docMk/>
            <pc:sldMk cId="3686320709" sldId="534"/>
            <ac:spMk id="2" creationId="{00000000-0000-0000-0000-000000000000}"/>
          </ac:spMkLst>
        </pc:spChg>
        <pc:spChg chg="mod">
          <ac:chgData name="Laura Carter" userId="71ba3989-469c-4e53-92c4-4b2a97568817" providerId="ADAL" clId="{ED97BF5F-CE65-431E-BB0E-0B714BCB138A}" dt="2019-09-06T16:14:09.910" v="187" actId="2"/>
          <ac:spMkLst>
            <pc:docMk/>
            <pc:sldMk cId="3686320709" sldId="534"/>
            <ac:spMk id="3" creationId="{DBEA28AD-B03B-4277-BEF4-3B2BB1288C68}"/>
          </ac:spMkLst>
        </pc:spChg>
      </pc:sldChg>
      <pc:sldChg chg="modSp">
        <pc:chgData name="Laura Carter" userId="71ba3989-469c-4e53-92c4-4b2a97568817" providerId="ADAL" clId="{ED97BF5F-CE65-431E-BB0E-0B714BCB138A}" dt="2019-09-09T09:53:01.267" v="305" actId="207"/>
        <pc:sldMkLst>
          <pc:docMk/>
          <pc:sldMk cId="3565595662" sldId="535"/>
        </pc:sldMkLst>
        <pc:spChg chg="mod">
          <ac:chgData name="Laura Carter" userId="71ba3989-469c-4e53-92c4-4b2a97568817" providerId="ADAL" clId="{ED97BF5F-CE65-431E-BB0E-0B714BCB138A}" dt="2019-09-06T16:13:11.449" v="177" actId="20577"/>
          <ac:spMkLst>
            <pc:docMk/>
            <pc:sldMk cId="3565595662" sldId="535"/>
            <ac:spMk id="2" creationId="{00000000-0000-0000-0000-000000000000}"/>
          </ac:spMkLst>
        </pc:spChg>
        <pc:spChg chg="mod">
          <ac:chgData name="Laura Carter" userId="71ba3989-469c-4e53-92c4-4b2a97568817" providerId="ADAL" clId="{ED97BF5F-CE65-431E-BB0E-0B714BCB138A}" dt="2019-09-09T09:52:34.394" v="301" actId="207"/>
          <ac:spMkLst>
            <pc:docMk/>
            <pc:sldMk cId="3565595662" sldId="535"/>
            <ac:spMk id="4" creationId="{B6DE2D60-7702-4F7E-AEC1-1AB71B1B4A65}"/>
          </ac:spMkLst>
        </pc:spChg>
        <pc:spChg chg="mod">
          <ac:chgData name="Laura Carter" userId="71ba3989-469c-4e53-92c4-4b2a97568817" providerId="ADAL" clId="{ED97BF5F-CE65-431E-BB0E-0B714BCB138A}" dt="2019-09-09T09:52:42.365" v="303" actId="207"/>
          <ac:spMkLst>
            <pc:docMk/>
            <pc:sldMk cId="3565595662" sldId="535"/>
            <ac:spMk id="5" creationId="{CB153A33-296B-4DC5-AE10-3F5242D7A57D}"/>
          </ac:spMkLst>
        </pc:spChg>
        <pc:spChg chg="mod">
          <ac:chgData name="Laura Carter" userId="71ba3989-469c-4e53-92c4-4b2a97568817" providerId="ADAL" clId="{ED97BF5F-CE65-431E-BB0E-0B714BCB138A}" dt="2019-09-09T09:52:38.254" v="302" actId="207"/>
          <ac:spMkLst>
            <pc:docMk/>
            <pc:sldMk cId="3565595662" sldId="535"/>
            <ac:spMk id="6" creationId="{6DD7B71D-A38F-414A-B5FE-64EB33B66C76}"/>
          </ac:spMkLst>
        </pc:spChg>
        <pc:spChg chg="mod">
          <ac:chgData name="Laura Carter" userId="71ba3989-469c-4e53-92c4-4b2a97568817" providerId="ADAL" clId="{ED97BF5F-CE65-431E-BB0E-0B714BCB138A}" dt="2019-09-09T09:53:01.267" v="305" actId="207"/>
          <ac:spMkLst>
            <pc:docMk/>
            <pc:sldMk cId="3565595662" sldId="535"/>
            <ac:spMk id="7" creationId="{C47CEE31-3972-433E-992B-12C55CB164A6}"/>
          </ac:spMkLst>
        </pc:spChg>
        <pc:spChg chg="mod">
          <ac:chgData name="Laura Carter" userId="71ba3989-469c-4e53-92c4-4b2a97568817" providerId="ADAL" clId="{ED97BF5F-CE65-431E-BB0E-0B714BCB138A}" dt="2019-09-09T09:51:02.929" v="293" actId="207"/>
          <ac:spMkLst>
            <pc:docMk/>
            <pc:sldMk cId="3565595662" sldId="535"/>
            <ac:spMk id="9" creationId="{0FAC59ED-36B3-4CFD-909E-AEA72D73D024}"/>
          </ac:spMkLst>
        </pc:spChg>
      </pc:sldChg>
      <pc:sldChg chg="modSp">
        <pc:chgData name="Laura Carter" userId="71ba3989-469c-4e53-92c4-4b2a97568817" providerId="ADAL" clId="{ED97BF5F-CE65-431E-BB0E-0B714BCB138A}" dt="2019-09-09T09:52:22.371" v="300" actId="207"/>
        <pc:sldMkLst>
          <pc:docMk/>
          <pc:sldMk cId="4121631077" sldId="536"/>
        </pc:sldMkLst>
        <pc:spChg chg="mod">
          <ac:chgData name="Laura Carter" userId="71ba3989-469c-4e53-92c4-4b2a97568817" providerId="ADAL" clId="{ED97BF5F-CE65-431E-BB0E-0B714BCB138A}" dt="2019-09-06T16:04:23.927" v="96" actId="1076"/>
          <ac:spMkLst>
            <pc:docMk/>
            <pc:sldMk cId="4121631077" sldId="536"/>
            <ac:spMk id="2" creationId="{00000000-0000-0000-0000-000000000000}"/>
          </ac:spMkLst>
        </pc:spChg>
        <pc:spChg chg="mod">
          <ac:chgData name="Laura Carter" userId="71ba3989-469c-4e53-92c4-4b2a97568817" providerId="ADAL" clId="{ED97BF5F-CE65-431E-BB0E-0B714BCB138A}" dt="2019-09-06T16:29:12.334" v="266" actId="208"/>
          <ac:spMkLst>
            <pc:docMk/>
            <pc:sldMk cId="4121631077" sldId="536"/>
            <ac:spMk id="3" creationId="{B0F6B38D-4D21-45F9-AA69-56EF3D1108B6}"/>
          </ac:spMkLst>
        </pc:spChg>
        <pc:spChg chg="mod">
          <ac:chgData name="Laura Carter" userId="71ba3989-469c-4e53-92c4-4b2a97568817" providerId="ADAL" clId="{ED97BF5F-CE65-431E-BB0E-0B714BCB138A}" dt="2019-09-09T09:51:41.012" v="294" actId="207"/>
          <ac:spMkLst>
            <pc:docMk/>
            <pc:sldMk cId="4121631077" sldId="536"/>
            <ac:spMk id="8" creationId="{3171A388-EEF7-4797-8698-A750EB11000A}"/>
          </ac:spMkLst>
        </pc:spChg>
        <pc:spChg chg="mod">
          <ac:chgData name="Laura Carter" userId="71ba3989-469c-4e53-92c4-4b2a97568817" providerId="ADAL" clId="{ED97BF5F-CE65-431E-BB0E-0B714BCB138A}" dt="2019-09-06T16:29:29.468" v="269" actId="208"/>
          <ac:spMkLst>
            <pc:docMk/>
            <pc:sldMk cId="4121631077" sldId="536"/>
            <ac:spMk id="10" creationId="{2DAD5408-6553-4844-A00B-E1EC2ABAEBF7}"/>
          </ac:spMkLst>
        </pc:spChg>
        <pc:spChg chg="mod">
          <ac:chgData name="Laura Carter" userId="71ba3989-469c-4e53-92c4-4b2a97568817" providerId="ADAL" clId="{ED97BF5F-CE65-431E-BB0E-0B714BCB138A}" dt="2019-09-09T09:51:46.620" v="295" actId="207"/>
          <ac:spMkLst>
            <pc:docMk/>
            <pc:sldMk cId="4121631077" sldId="536"/>
            <ac:spMk id="11" creationId="{0B283A0A-B46F-4984-84F2-9B219957105F}"/>
          </ac:spMkLst>
        </pc:spChg>
        <pc:spChg chg="mod">
          <ac:chgData name="Laura Carter" userId="71ba3989-469c-4e53-92c4-4b2a97568817" providerId="ADAL" clId="{ED97BF5F-CE65-431E-BB0E-0B714BCB138A}" dt="2019-09-06T16:29:53.867" v="275" actId="208"/>
          <ac:spMkLst>
            <pc:docMk/>
            <pc:sldMk cId="4121631077" sldId="536"/>
            <ac:spMk id="12" creationId="{D04B58AC-A63D-4E8E-B408-D0766D0E275B}"/>
          </ac:spMkLst>
        </pc:spChg>
        <pc:spChg chg="mod">
          <ac:chgData name="Laura Carter" userId="71ba3989-469c-4e53-92c4-4b2a97568817" providerId="ADAL" clId="{ED97BF5F-CE65-431E-BB0E-0B714BCB138A}" dt="2019-09-09T09:51:52.532" v="296" actId="207"/>
          <ac:spMkLst>
            <pc:docMk/>
            <pc:sldMk cId="4121631077" sldId="536"/>
            <ac:spMk id="13" creationId="{970509FE-658D-4354-BD70-BDF43837F11C}"/>
          </ac:spMkLst>
        </pc:spChg>
        <pc:spChg chg="mod">
          <ac:chgData name="Laura Carter" userId="71ba3989-469c-4e53-92c4-4b2a97568817" providerId="ADAL" clId="{ED97BF5F-CE65-431E-BB0E-0B714BCB138A}" dt="2019-09-09T09:52:10.050" v="298" actId="207"/>
          <ac:spMkLst>
            <pc:docMk/>
            <pc:sldMk cId="4121631077" sldId="536"/>
            <ac:spMk id="18" creationId="{21A87AFB-DFAD-4EC6-87B5-0F75B0A11034}"/>
          </ac:spMkLst>
        </pc:spChg>
        <pc:spChg chg="mod">
          <ac:chgData name="Laura Carter" userId="71ba3989-469c-4e53-92c4-4b2a97568817" providerId="ADAL" clId="{ED97BF5F-CE65-431E-BB0E-0B714BCB138A}" dt="2019-09-09T09:52:22.371" v="300" actId="207"/>
          <ac:spMkLst>
            <pc:docMk/>
            <pc:sldMk cId="4121631077" sldId="536"/>
            <ac:spMk id="19" creationId="{B0AE4B0A-EBC5-4C06-8214-B261D8FA970D}"/>
          </ac:spMkLst>
        </pc:spChg>
        <pc:spChg chg="mod">
          <ac:chgData name="Laura Carter" userId="71ba3989-469c-4e53-92c4-4b2a97568817" providerId="ADAL" clId="{ED97BF5F-CE65-431E-BB0E-0B714BCB138A}" dt="2019-09-09T09:52:03.473" v="297" actId="207"/>
          <ac:spMkLst>
            <pc:docMk/>
            <pc:sldMk cId="4121631077" sldId="536"/>
            <ac:spMk id="20" creationId="{8ECEC6E0-2A3D-4817-A074-27486DFC8E6A}"/>
          </ac:spMkLst>
        </pc:spChg>
        <pc:grpChg chg="mod">
          <ac:chgData name="Laura Carter" userId="71ba3989-469c-4e53-92c4-4b2a97568817" providerId="ADAL" clId="{ED97BF5F-CE65-431E-BB0E-0B714BCB138A}" dt="2019-09-06T16:29:06.142" v="265" actId="207"/>
          <ac:grpSpMkLst>
            <pc:docMk/>
            <pc:sldMk cId="4121631077" sldId="536"/>
            <ac:grpSpMk id="14" creationId="{FD5D5E31-C16B-4960-B357-EB9FC0C9A800}"/>
          </ac:grpSpMkLst>
        </pc:grpChg>
        <pc:grpChg chg="mod">
          <ac:chgData name="Laura Carter" userId="71ba3989-469c-4e53-92c4-4b2a97568817" providerId="ADAL" clId="{ED97BF5F-CE65-431E-BB0E-0B714BCB138A}" dt="2019-09-06T16:04:16.214" v="94" actId="14100"/>
          <ac:grpSpMkLst>
            <pc:docMk/>
            <pc:sldMk cId="4121631077" sldId="536"/>
            <ac:grpSpMk id="15" creationId="{57E1A27E-6599-4879-93B9-22745B64F7F3}"/>
          </ac:grpSpMkLst>
        </pc:grpChg>
        <pc:grpChg chg="mod">
          <ac:chgData name="Laura Carter" userId="71ba3989-469c-4e53-92c4-4b2a97568817" providerId="ADAL" clId="{ED97BF5F-CE65-431E-BB0E-0B714BCB138A}" dt="2019-09-06T16:03:26.347" v="82" actId="1076"/>
          <ac:grpSpMkLst>
            <pc:docMk/>
            <pc:sldMk cId="4121631077" sldId="536"/>
            <ac:grpSpMk id="16" creationId="{E8D1F74E-9D50-457C-9F78-364A7E466B37}"/>
          </ac:grpSpMkLst>
        </pc:grpChg>
      </pc:sldChg>
      <pc:sldChg chg="modSp">
        <pc:chgData name="Laura Carter" userId="71ba3989-469c-4e53-92c4-4b2a97568817" providerId="ADAL" clId="{ED97BF5F-CE65-431E-BB0E-0B714BCB138A}" dt="2019-09-06T16:19:43.281" v="215" actId="12"/>
        <pc:sldMkLst>
          <pc:docMk/>
          <pc:sldMk cId="2766023299" sldId="537"/>
        </pc:sldMkLst>
        <pc:spChg chg="mod">
          <ac:chgData name="Laura Carter" userId="71ba3989-469c-4e53-92c4-4b2a97568817" providerId="ADAL" clId="{ED97BF5F-CE65-431E-BB0E-0B714BCB138A}" dt="2019-09-06T16:13:41.895" v="182" actId="1076"/>
          <ac:spMkLst>
            <pc:docMk/>
            <pc:sldMk cId="2766023299" sldId="537"/>
            <ac:spMk id="2" creationId="{00000000-0000-0000-0000-000000000000}"/>
          </ac:spMkLst>
        </pc:spChg>
        <pc:spChg chg="mod">
          <ac:chgData name="Laura Carter" userId="71ba3989-469c-4e53-92c4-4b2a97568817" providerId="ADAL" clId="{ED97BF5F-CE65-431E-BB0E-0B714BCB138A}" dt="2019-09-06T16:19:43.281" v="215" actId="12"/>
          <ac:spMkLst>
            <pc:docMk/>
            <pc:sldMk cId="2766023299" sldId="537"/>
            <ac:spMk id="3" creationId="{CA9768AA-9A3D-435F-ABF2-C149C79216DB}"/>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1"/>
              </a:solidFill>
              <a:round/>
            </a:ln>
            <a:effectLst/>
          </c:spPr>
          <c:marker>
            <c:symbol val="none"/>
          </c:marker>
          <c:cat>
            <c:numRef>
              <c:f>'[July-2019-Timeseries-with-growth-charts-bVetA (3).xls]Performance'!$B$19:$B$123</c:f>
              <c:numCache>
                <c:formatCode>mmm\-yy</c:formatCode>
                <c:ptCount val="105"/>
                <c:pt idx="0">
                  <c:v>40483</c:v>
                </c:pt>
                <c:pt idx="1">
                  <c:v>40513</c:v>
                </c:pt>
                <c:pt idx="2">
                  <c:v>40544</c:v>
                </c:pt>
                <c:pt idx="3">
                  <c:v>40575</c:v>
                </c:pt>
                <c:pt idx="4">
                  <c:v>40603</c:v>
                </c:pt>
                <c:pt idx="5">
                  <c:v>40634</c:v>
                </c:pt>
                <c:pt idx="6">
                  <c:v>40664</c:v>
                </c:pt>
                <c:pt idx="7">
                  <c:v>40695</c:v>
                </c:pt>
                <c:pt idx="8">
                  <c:v>40725</c:v>
                </c:pt>
                <c:pt idx="9">
                  <c:v>40756</c:v>
                </c:pt>
                <c:pt idx="10">
                  <c:v>40787</c:v>
                </c:pt>
                <c:pt idx="11">
                  <c:v>40817</c:v>
                </c:pt>
                <c:pt idx="12">
                  <c:v>40848</c:v>
                </c:pt>
                <c:pt idx="13">
                  <c:v>40878</c:v>
                </c:pt>
                <c:pt idx="14">
                  <c:v>40909</c:v>
                </c:pt>
                <c:pt idx="15">
                  <c:v>40940</c:v>
                </c:pt>
                <c:pt idx="16">
                  <c:v>40969</c:v>
                </c:pt>
                <c:pt idx="17">
                  <c:v>41000</c:v>
                </c:pt>
                <c:pt idx="18">
                  <c:v>41030</c:v>
                </c:pt>
                <c:pt idx="19">
                  <c:v>41061</c:v>
                </c:pt>
                <c:pt idx="20">
                  <c:v>41091</c:v>
                </c:pt>
                <c:pt idx="21">
                  <c:v>41122</c:v>
                </c:pt>
                <c:pt idx="22">
                  <c:v>41153</c:v>
                </c:pt>
                <c:pt idx="23">
                  <c:v>41183</c:v>
                </c:pt>
                <c:pt idx="24">
                  <c:v>41214</c:v>
                </c:pt>
                <c:pt idx="25">
                  <c:v>41244</c:v>
                </c:pt>
                <c:pt idx="26">
                  <c:v>41275</c:v>
                </c:pt>
                <c:pt idx="27">
                  <c:v>41306</c:v>
                </c:pt>
                <c:pt idx="28">
                  <c:v>41334</c:v>
                </c:pt>
                <c:pt idx="29">
                  <c:v>41365</c:v>
                </c:pt>
                <c:pt idx="30">
                  <c:v>41395</c:v>
                </c:pt>
                <c:pt idx="31">
                  <c:v>41426</c:v>
                </c:pt>
                <c:pt idx="32">
                  <c:v>41456</c:v>
                </c:pt>
                <c:pt idx="33">
                  <c:v>41487</c:v>
                </c:pt>
                <c:pt idx="34">
                  <c:v>41518</c:v>
                </c:pt>
                <c:pt idx="35">
                  <c:v>41548</c:v>
                </c:pt>
                <c:pt idx="36">
                  <c:v>41579</c:v>
                </c:pt>
                <c:pt idx="37">
                  <c:v>41609</c:v>
                </c:pt>
                <c:pt idx="38">
                  <c:v>41640</c:v>
                </c:pt>
                <c:pt idx="39">
                  <c:v>41671</c:v>
                </c:pt>
                <c:pt idx="40">
                  <c:v>41699</c:v>
                </c:pt>
                <c:pt idx="41">
                  <c:v>41730</c:v>
                </c:pt>
                <c:pt idx="42">
                  <c:v>41760</c:v>
                </c:pt>
                <c:pt idx="43">
                  <c:v>41791</c:v>
                </c:pt>
                <c:pt idx="44">
                  <c:v>41821</c:v>
                </c:pt>
                <c:pt idx="45">
                  <c:v>41852</c:v>
                </c:pt>
                <c:pt idx="46">
                  <c:v>41883</c:v>
                </c:pt>
                <c:pt idx="47">
                  <c:v>41913</c:v>
                </c:pt>
                <c:pt idx="48">
                  <c:v>41944</c:v>
                </c:pt>
                <c:pt idx="49">
                  <c:v>41974</c:v>
                </c:pt>
                <c:pt idx="50">
                  <c:v>42005</c:v>
                </c:pt>
                <c:pt idx="51">
                  <c:v>42036</c:v>
                </c:pt>
                <c:pt idx="52">
                  <c:v>42064</c:v>
                </c:pt>
                <c:pt idx="53">
                  <c:v>42095</c:v>
                </c:pt>
                <c:pt idx="54">
                  <c:v>42125</c:v>
                </c:pt>
                <c:pt idx="55">
                  <c:v>42156</c:v>
                </c:pt>
                <c:pt idx="56">
                  <c:v>42186</c:v>
                </c:pt>
                <c:pt idx="57">
                  <c:v>42217</c:v>
                </c:pt>
                <c:pt idx="58">
                  <c:v>42248</c:v>
                </c:pt>
                <c:pt idx="59">
                  <c:v>42278</c:v>
                </c:pt>
                <c:pt idx="60">
                  <c:v>42309</c:v>
                </c:pt>
                <c:pt idx="61">
                  <c:v>42339</c:v>
                </c:pt>
                <c:pt idx="62">
                  <c:v>42370</c:v>
                </c:pt>
                <c:pt idx="63">
                  <c:v>42401</c:v>
                </c:pt>
                <c:pt idx="64">
                  <c:v>42430</c:v>
                </c:pt>
                <c:pt idx="65">
                  <c:v>42461</c:v>
                </c:pt>
                <c:pt idx="66">
                  <c:v>42491</c:v>
                </c:pt>
                <c:pt idx="67">
                  <c:v>42522</c:v>
                </c:pt>
                <c:pt idx="68">
                  <c:v>42552</c:v>
                </c:pt>
                <c:pt idx="69">
                  <c:v>42583</c:v>
                </c:pt>
                <c:pt idx="70">
                  <c:v>42614</c:v>
                </c:pt>
                <c:pt idx="71">
                  <c:v>42644</c:v>
                </c:pt>
                <c:pt idx="72">
                  <c:v>42675</c:v>
                </c:pt>
                <c:pt idx="73">
                  <c:v>42705</c:v>
                </c:pt>
                <c:pt idx="74">
                  <c:v>42736</c:v>
                </c:pt>
                <c:pt idx="75">
                  <c:v>42767</c:v>
                </c:pt>
                <c:pt idx="76">
                  <c:v>42795</c:v>
                </c:pt>
                <c:pt idx="77">
                  <c:v>42826</c:v>
                </c:pt>
                <c:pt idx="78">
                  <c:v>42856</c:v>
                </c:pt>
                <c:pt idx="79">
                  <c:v>42887</c:v>
                </c:pt>
                <c:pt idx="80">
                  <c:v>42917</c:v>
                </c:pt>
                <c:pt idx="81">
                  <c:v>42948</c:v>
                </c:pt>
                <c:pt idx="82">
                  <c:v>42979</c:v>
                </c:pt>
                <c:pt idx="83">
                  <c:v>43009</c:v>
                </c:pt>
                <c:pt idx="84">
                  <c:v>43040</c:v>
                </c:pt>
                <c:pt idx="85">
                  <c:v>43070</c:v>
                </c:pt>
                <c:pt idx="86">
                  <c:v>43101</c:v>
                </c:pt>
                <c:pt idx="87">
                  <c:v>43132</c:v>
                </c:pt>
                <c:pt idx="88">
                  <c:v>43160</c:v>
                </c:pt>
                <c:pt idx="89">
                  <c:v>43191</c:v>
                </c:pt>
                <c:pt idx="90">
                  <c:v>43221</c:v>
                </c:pt>
                <c:pt idx="91">
                  <c:v>43252</c:v>
                </c:pt>
                <c:pt idx="92">
                  <c:v>43282</c:v>
                </c:pt>
                <c:pt idx="93">
                  <c:v>43313</c:v>
                </c:pt>
                <c:pt idx="94">
                  <c:v>43344</c:v>
                </c:pt>
                <c:pt idx="95">
                  <c:v>43374</c:v>
                </c:pt>
                <c:pt idx="96">
                  <c:v>43405</c:v>
                </c:pt>
                <c:pt idx="97">
                  <c:v>43435</c:v>
                </c:pt>
                <c:pt idx="98">
                  <c:v>43466</c:v>
                </c:pt>
                <c:pt idx="99">
                  <c:v>43497</c:v>
                </c:pt>
                <c:pt idx="100">
                  <c:v>43525</c:v>
                </c:pt>
                <c:pt idx="101">
                  <c:v>43556</c:v>
                </c:pt>
                <c:pt idx="102">
                  <c:v>43586</c:v>
                </c:pt>
                <c:pt idx="103">
                  <c:v>43617</c:v>
                </c:pt>
                <c:pt idx="104">
                  <c:v>43647</c:v>
                </c:pt>
              </c:numCache>
            </c:numRef>
          </c:cat>
          <c:val>
            <c:numRef>
              <c:f>'[July-2019-Timeseries-with-growth-charts-bVetA (3).xls]Performance'!$L$19:$L$123</c:f>
              <c:numCache>
                <c:formatCode>0.0%</c:formatCode>
                <c:ptCount val="105"/>
                <c:pt idx="0">
                  <c:v>0.95872342074200501</c:v>
                </c:pt>
                <c:pt idx="1">
                  <c:v>0.923412975632665</c:v>
                </c:pt>
                <c:pt idx="2">
                  <c:v>0.93573268144824084</c:v>
                </c:pt>
                <c:pt idx="3">
                  <c:v>0.95613432505206308</c:v>
                </c:pt>
                <c:pt idx="4">
                  <c:v>0.95234725648737806</c:v>
                </c:pt>
                <c:pt idx="5">
                  <c:v>0.95266612263443951</c:v>
                </c:pt>
                <c:pt idx="6">
                  <c:v>0.95530935344180146</c:v>
                </c:pt>
                <c:pt idx="7">
                  <c:v>0.95621038750461806</c:v>
                </c:pt>
                <c:pt idx="8">
                  <c:v>0.96423188056349718</c:v>
                </c:pt>
                <c:pt idx="9">
                  <c:v>0.96138854313992994</c:v>
                </c:pt>
                <c:pt idx="10">
                  <c:v>0.95267891665933457</c:v>
                </c:pt>
                <c:pt idx="11">
                  <c:v>0.94776194473119302</c:v>
                </c:pt>
                <c:pt idx="12">
                  <c:v>0.94701097778092735</c:v>
                </c:pt>
                <c:pt idx="13">
                  <c:v>0.93503327590434859</c:v>
                </c:pt>
                <c:pt idx="14">
                  <c:v>0.93478246688690636</c:v>
                </c:pt>
                <c:pt idx="15">
                  <c:v>0.9240177645279144</c:v>
                </c:pt>
                <c:pt idx="16">
                  <c:v>0.94783493172422362</c:v>
                </c:pt>
                <c:pt idx="17">
                  <c:v>0.94495525673782355</c:v>
                </c:pt>
                <c:pt idx="18">
                  <c:v>0.95112336637017059</c:v>
                </c:pt>
                <c:pt idx="19">
                  <c:v>0.95019203181380929</c:v>
                </c:pt>
                <c:pt idx="20">
                  <c:v>0.95577945031550438</c:v>
                </c:pt>
                <c:pt idx="21">
                  <c:v>0.95451895028109801</c:v>
                </c:pt>
                <c:pt idx="22">
                  <c:v>0.95035075815178049</c:v>
                </c:pt>
                <c:pt idx="23">
                  <c:v>0.94338722686597865</c:v>
                </c:pt>
                <c:pt idx="24">
                  <c:v>0.94070133022255009</c:v>
                </c:pt>
                <c:pt idx="25">
                  <c:v>0.91906605754694504</c:v>
                </c:pt>
                <c:pt idx="26">
                  <c:v>0.91718742121284857</c:v>
                </c:pt>
                <c:pt idx="27">
                  <c:v>0.91193413517299582</c:v>
                </c:pt>
                <c:pt idx="28">
                  <c:v>0.8995171523759905</c:v>
                </c:pt>
                <c:pt idx="29">
                  <c:v>0.8997897032138672</c:v>
                </c:pt>
                <c:pt idx="30">
                  <c:v>0.94851343542694422</c:v>
                </c:pt>
                <c:pt idx="31">
                  <c:v>0.95316266024604901</c:v>
                </c:pt>
                <c:pt idx="32">
                  <c:v>0.94898065829756773</c:v>
                </c:pt>
                <c:pt idx="33">
                  <c:v>0.94311224276235495</c:v>
                </c:pt>
                <c:pt idx="34">
                  <c:v>0.93535155362511979</c:v>
                </c:pt>
                <c:pt idx="35">
                  <c:v>0.9326900289967115</c:v>
                </c:pt>
                <c:pt idx="36">
                  <c:v>0.93819936809242566</c:v>
                </c:pt>
                <c:pt idx="37">
                  <c:v>0.92883649031313897</c:v>
                </c:pt>
                <c:pt idx="38">
                  <c:v>0.92675610174671652</c:v>
                </c:pt>
                <c:pt idx="39">
                  <c:v>0.91722437378593569</c:v>
                </c:pt>
                <c:pt idx="40">
                  <c:v>0.93283260185404959</c:v>
                </c:pt>
                <c:pt idx="41">
                  <c:v>0.92768742081143218</c:v>
                </c:pt>
                <c:pt idx="42">
                  <c:v>0.92122929338011417</c:v>
                </c:pt>
                <c:pt idx="43">
                  <c:v>0.9281300487997387</c:v>
                </c:pt>
                <c:pt idx="44">
                  <c:v>0.9267323527571989</c:v>
                </c:pt>
                <c:pt idx="45">
                  <c:v>0.92642171645216409</c:v>
                </c:pt>
                <c:pt idx="46">
                  <c:v>0.92014697428343328</c:v>
                </c:pt>
                <c:pt idx="47">
                  <c:v>0.9063406454532742</c:v>
                </c:pt>
                <c:pt idx="48">
                  <c:v>0.90261466695770376</c:v>
                </c:pt>
                <c:pt idx="49">
                  <c:v>0.84670031189843797</c:v>
                </c:pt>
                <c:pt idx="50">
                  <c:v>0.8638096207551359</c:v>
                </c:pt>
                <c:pt idx="51">
                  <c:v>0.87708141603246137</c:v>
                </c:pt>
                <c:pt idx="52">
                  <c:v>0.88922429333378183</c:v>
                </c:pt>
                <c:pt idx="53">
                  <c:v>0.89715095328928696</c:v>
                </c:pt>
                <c:pt idx="54">
                  <c:v>0.91423039518726457</c:v>
                </c:pt>
                <c:pt idx="55">
                  <c:v>0.92272663678991951</c:v>
                </c:pt>
                <c:pt idx="56">
                  <c:v>0.92582120065811357</c:v>
                </c:pt>
                <c:pt idx="57">
                  <c:v>0.9148513309577927</c:v>
                </c:pt>
                <c:pt idx="58">
                  <c:v>0.90116434201427198</c:v>
                </c:pt>
                <c:pt idx="59">
                  <c:v>0.88516241343928603</c:v>
                </c:pt>
                <c:pt idx="60">
                  <c:v>0.86966195704275184</c:v>
                </c:pt>
                <c:pt idx="61">
                  <c:v>0.86373397242102101</c:v>
                </c:pt>
                <c:pt idx="62">
                  <c:v>0.82754961380102054</c:v>
                </c:pt>
                <c:pt idx="63">
                  <c:v>0.81409928114689911</c:v>
                </c:pt>
                <c:pt idx="64">
                  <c:v>0.80670454935421154</c:v>
                </c:pt>
                <c:pt idx="65">
                  <c:v>0.84741866123044185</c:v>
                </c:pt>
                <c:pt idx="66">
                  <c:v>0.85363082386482048</c:v>
                </c:pt>
                <c:pt idx="67">
                  <c:v>0.85893183766664727</c:v>
                </c:pt>
                <c:pt idx="68">
                  <c:v>0.85405078859668004</c:v>
                </c:pt>
                <c:pt idx="69">
                  <c:v>0.86479159698320041</c:v>
                </c:pt>
                <c:pt idx="70">
                  <c:v>0.85976310978033332</c:v>
                </c:pt>
                <c:pt idx="71">
                  <c:v>0.83635376377607473</c:v>
                </c:pt>
                <c:pt idx="72">
                  <c:v>0.8272110192719333</c:v>
                </c:pt>
                <c:pt idx="73">
                  <c:v>0.791797551336896</c:v>
                </c:pt>
                <c:pt idx="74">
                  <c:v>0.77449234090271424</c:v>
                </c:pt>
                <c:pt idx="75">
                  <c:v>0.80992313067784771</c:v>
                </c:pt>
                <c:pt idx="76">
                  <c:v>0.84806376775055836</c:v>
                </c:pt>
                <c:pt idx="77">
                  <c:v>0.85422441846450525</c:v>
                </c:pt>
                <c:pt idx="78">
                  <c:v>0.84436328379128534</c:v>
                </c:pt>
                <c:pt idx="79">
                  <c:v>0.85864593778727094</c:v>
                </c:pt>
                <c:pt idx="80">
                  <c:v>0.85300987085898328</c:v>
                </c:pt>
                <c:pt idx="81">
                  <c:v>0.85402636326392734</c:v>
                </c:pt>
                <c:pt idx="82">
                  <c:v>0.84456837457883116</c:v>
                </c:pt>
                <c:pt idx="83">
                  <c:v>0.84710261766294981</c:v>
                </c:pt>
                <c:pt idx="84">
                  <c:v>0.82739723374266994</c:v>
                </c:pt>
                <c:pt idx="85">
                  <c:v>0.77035069261792044</c:v>
                </c:pt>
                <c:pt idx="86">
                  <c:v>0.76873464428664118</c:v>
                </c:pt>
                <c:pt idx="87">
                  <c:v>0.76617274389377144</c:v>
                </c:pt>
                <c:pt idx="88">
                  <c:v>0.76235282457706766</c:v>
                </c:pt>
                <c:pt idx="89">
                  <c:v>0.82109454428360029</c:v>
                </c:pt>
                <c:pt idx="90">
                  <c:v>0.85020110836382767</c:v>
                </c:pt>
                <c:pt idx="91">
                  <c:v>0.85548803022924069</c:v>
                </c:pt>
                <c:pt idx="92">
                  <c:v>0.83326439543110953</c:v>
                </c:pt>
                <c:pt idx="93">
                  <c:v>0.83900194923353544</c:v>
                </c:pt>
                <c:pt idx="94">
                  <c:v>0.82902923446655208</c:v>
                </c:pt>
                <c:pt idx="95">
                  <c:v>0.83058482550250701</c:v>
                </c:pt>
                <c:pt idx="96">
                  <c:v>0.80955744164374377</c:v>
                </c:pt>
                <c:pt idx="97">
                  <c:v>0.79081274770992493</c:v>
                </c:pt>
                <c:pt idx="98">
                  <c:v>0.75877165646135314</c:v>
                </c:pt>
                <c:pt idx="99">
                  <c:v>0.75703989541276506</c:v>
                </c:pt>
                <c:pt idx="100">
                  <c:v>0.79347461252426865</c:v>
                </c:pt>
                <c:pt idx="101">
                  <c:v>0.77063968848889808</c:v>
                </c:pt>
                <c:pt idx="102">
                  <c:v>0.79082672930867248</c:v>
                </c:pt>
                <c:pt idx="103">
                  <c:v>0.78796308602959786</c:v>
                </c:pt>
                <c:pt idx="104">
                  <c:v>0.78927758211612653</c:v>
                </c:pt>
              </c:numCache>
            </c:numRef>
          </c:val>
          <c:smooth val="0"/>
          <c:extLst>
            <c:ext xmlns:c16="http://schemas.microsoft.com/office/drawing/2014/chart" uri="{C3380CC4-5D6E-409C-BE32-E72D297353CC}">
              <c16:uniqueId val="{00000000-C173-43CF-A3E1-28644BBE8CFE}"/>
            </c:ext>
          </c:extLst>
        </c:ser>
        <c:dLbls>
          <c:showLegendKey val="0"/>
          <c:showVal val="0"/>
          <c:showCatName val="0"/>
          <c:showSerName val="0"/>
          <c:showPercent val="0"/>
          <c:showBubbleSize val="0"/>
        </c:dLbls>
        <c:smooth val="0"/>
        <c:axId val="491206032"/>
        <c:axId val="179227920"/>
      </c:lineChart>
      <c:dateAx>
        <c:axId val="491206032"/>
        <c:scaling>
          <c:orientation val="minMax"/>
        </c:scaling>
        <c:delete val="0"/>
        <c:axPos val="b"/>
        <c:numFmt formatCode="mmm\-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9227920"/>
        <c:crosses val="autoZero"/>
        <c:auto val="1"/>
        <c:lblOffset val="100"/>
        <c:baseTimeUnit val="months"/>
      </c:dateAx>
      <c:valAx>
        <c:axId val="179227920"/>
        <c:scaling>
          <c:orientation val="minMax"/>
          <c:min val="0.70000000000000007"/>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12060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1"/>
              </a:solidFill>
              <a:round/>
            </a:ln>
            <a:effectLst/>
          </c:spPr>
          <c:marker>
            <c:symbol val="none"/>
          </c:marker>
          <c:cat>
            <c:numRef>
              <c:f>'[RTT-Overview-Timeseries-Jun19-XLS-95K-16228- (1).xls]Full Time Series'!$C$54:$C$157</c:f>
              <c:numCache>
                <c:formatCode>mmm\-yy</c:formatCode>
                <c:ptCount val="104"/>
                <c:pt idx="0">
                  <c:v>40483</c:v>
                </c:pt>
                <c:pt idx="1">
                  <c:v>40513</c:v>
                </c:pt>
                <c:pt idx="2">
                  <c:v>40544</c:v>
                </c:pt>
                <c:pt idx="3">
                  <c:v>40575</c:v>
                </c:pt>
                <c:pt idx="4">
                  <c:v>40603</c:v>
                </c:pt>
                <c:pt idx="5">
                  <c:v>40634</c:v>
                </c:pt>
                <c:pt idx="6">
                  <c:v>40664</c:v>
                </c:pt>
                <c:pt idx="7">
                  <c:v>40695</c:v>
                </c:pt>
                <c:pt idx="8">
                  <c:v>40725</c:v>
                </c:pt>
                <c:pt idx="9">
                  <c:v>40756</c:v>
                </c:pt>
                <c:pt idx="10">
                  <c:v>40787</c:v>
                </c:pt>
                <c:pt idx="11">
                  <c:v>40817</c:v>
                </c:pt>
                <c:pt idx="12">
                  <c:v>40848</c:v>
                </c:pt>
                <c:pt idx="13">
                  <c:v>40878</c:v>
                </c:pt>
                <c:pt idx="14">
                  <c:v>40909</c:v>
                </c:pt>
                <c:pt idx="15">
                  <c:v>40940</c:v>
                </c:pt>
                <c:pt idx="16">
                  <c:v>40969</c:v>
                </c:pt>
                <c:pt idx="17">
                  <c:v>41000</c:v>
                </c:pt>
                <c:pt idx="18">
                  <c:v>41030</c:v>
                </c:pt>
                <c:pt idx="19">
                  <c:v>41061</c:v>
                </c:pt>
                <c:pt idx="20">
                  <c:v>41091</c:v>
                </c:pt>
                <c:pt idx="21">
                  <c:v>41122</c:v>
                </c:pt>
                <c:pt idx="22">
                  <c:v>41153</c:v>
                </c:pt>
                <c:pt idx="23">
                  <c:v>41183</c:v>
                </c:pt>
                <c:pt idx="24">
                  <c:v>41214</c:v>
                </c:pt>
                <c:pt idx="25">
                  <c:v>41244</c:v>
                </c:pt>
                <c:pt idx="26">
                  <c:v>41275</c:v>
                </c:pt>
                <c:pt idx="27">
                  <c:v>41306</c:v>
                </c:pt>
                <c:pt idx="28">
                  <c:v>41334</c:v>
                </c:pt>
                <c:pt idx="29">
                  <c:v>41365</c:v>
                </c:pt>
                <c:pt idx="30">
                  <c:v>41395</c:v>
                </c:pt>
                <c:pt idx="31">
                  <c:v>41426</c:v>
                </c:pt>
                <c:pt idx="32">
                  <c:v>41456</c:v>
                </c:pt>
                <c:pt idx="33">
                  <c:v>41487</c:v>
                </c:pt>
                <c:pt idx="34">
                  <c:v>41518</c:v>
                </c:pt>
                <c:pt idx="35">
                  <c:v>41548</c:v>
                </c:pt>
                <c:pt idx="36">
                  <c:v>41579</c:v>
                </c:pt>
                <c:pt idx="37">
                  <c:v>41609</c:v>
                </c:pt>
                <c:pt idx="38">
                  <c:v>41640</c:v>
                </c:pt>
                <c:pt idx="39">
                  <c:v>41671</c:v>
                </c:pt>
                <c:pt idx="40">
                  <c:v>41699</c:v>
                </c:pt>
                <c:pt idx="41">
                  <c:v>41730</c:v>
                </c:pt>
                <c:pt idx="42">
                  <c:v>41760</c:v>
                </c:pt>
                <c:pt idx="43">
                  <c:v>41791</c:v>
                </c:pt>
                <c:pt idx="44">
                  <c:v>41821</c:v>
                </c:pt>
                <c:pt idx="45">
                  <c:v>41852</c:v>
                </c:pt>
                <c:pt idx="46">
                  <c:v>41883</c:v>
                </c:pt>
                <c:pt idx="47">
                  <c:v>41913</c:v>
                </c:pt>
                <c:pt idx="48">
                  <c:v>41944</c:v>
                </c:pt>
                <c:pt idx="49">
                  <c:v>41974</c:v>
                </c:pt>
                <c:pt idx="50">
                  <c:v>42005</c:v>
                </c:pt>
                <c:pt idx="51">
                  <c:v>42036</c:v>
                </c:pt>
                <c:pt idx="52">
                  <c:v>42064</c:v>
                </c:pt>
                <c:pt idx="53">
                  <c:v>42095</c:v>
                </c:pt>
                <c:pt idx="54">
                  <c:v>42125</c:v>
                </c:pt>
                <c:pt idx="55">
                  <c:v>42156</c:v>
                </c:pt>
                <c:pt idx="56">
                  <c:v>42186</c:v>
                </c:pt>
                <c:pt idx="57">
                  <c:v>42217</c:v>
                </c:pt>
                <c:pt idx="58">
                  <c:v>42248</c:v>
                </c:pt>
                <c:pt idx="59">
                  <c:v>42278</c:v>
                </c:pt>
                <c:pt idx="60">
                  <c:v>42309</c:v>
                </c:pt>
                <c:pt idx="61">
                  <c:v>42339</c:v>
                </c:pt>
                <c:pt idx="62">
                  <c:v>42370</c:v>
                </c:pt>
                <c:pt idx="63">
                  <c:v>42401</c:v>
                </c:pt>
                <c:pt idx="64">
                  <c:v>42430</c:v>
                </c:pt>
                <c:pt idx="65">
                  <c:v>42461</c:v>
                </c:pt>
                <c:pt idx="66">
                  <c:v>42491</c:v>
                </c:pt>
                <c:pt idx="67">
                  <c:v>42522</c:v>
                </c:pt>
                <c:pt idx="68">
                  <c:v>42552</c:v>
                </c:pt>
                <c:pt idx="69">
                  <c:v>42583</c:v>
                </c:pt>
                <c:pt idx="70">
                  <c:v>42614</c:v>
                </c:pt>
                <c:pt idx="71">
                  <c:v>42644</c:v>
                </c:pt>
                <c:pt idx="72">
                  <c:v>42675</c:v>
                </c:pt>
                <c:pt idx="73">
                  <c:v>42705</c:v>
                </c:pt>
                <c:pt idx="74">
                  <c:v>42736</c:v>
                </c:pt>
                <c:pt idx="75">
                  <c:v>42767</c:v>
                </c:pt>
                <c:pt idx="76">
                  <c:v>42795</c:v>
                </c:pt>
                <c:pt idx="77">
                  <c:v>42826</c:v>
                </c:pt>
                <c:pt idx="78">
                  <c:v>42856</c:v>
                </c:pt>
                <c:pt idx="79">
                  <c:v>42887</c:v>
                </c:pt>
                <c:pt idx="80">
                  <c:v>42917</c:v>
                </c:pt>
                <c:pt idx="81">
                  <c:v>42948</c:v>
                </c:pt>
                <c:pt idx="82">
                  <c:v>42979</c:v>
                </c:pt>
                <c:pt idx="83">
                  <c:v>43009</c:v>
                </c:pt>
                <c:pt idx="84">
                  <c:v>43040</c:v>
                </c:pt>
                <c:pt idx="85">
                  <c:v>43070</c:v>
                </c:pt>
                <c:pt idx="86">
                  <c:v>43101</c:v>
                </c:pt>
                <c:pt idx="87">
                  <c:v>43132</c:v>
                </c:pt>
                <c:pt idx="88">
                  <c:v>43160</c:v>
                </c:pt>
                <c:pt idx="89">
                  <c:v>43191</c:v>
                </c:pt>
                <c:pt idx="90">
                  <c:v>43221</c:v>
                </c:pt>
                <c:pt idx="91">
                  <c:v>43252</c:v>
                </c:pt>
                <c:pt idx="92">
                  <c:v>43282</c:v>
                </c:pt>
                <c:pt idx="93">
                  <c:v>43313</c:v>
                </c:pt>
                <c:pt idx="94">
                  <c:v>43344</c:v>
                </c:pt>
                <c:pt idx="95">
                  <c:v>43374</c:v>
                </c:pt>
                <c:pt idx="96">
                  <c:v>43405</c:v>
                </c:pt>
                <c:pt idx="97">
                  <c:v>43435</c:v>
                </c:pt>
                <c:pt idx="98">
                  <c:v>43466</c:v>
                </c:pt>
                <c:pt idx="99">
                  <c:v>43497</c:v>
                </c:pt>
                <c:pt idx="100">
                  <c:v>43525</c:v>
                </c:pt>
                <c:pt idx="101">
                  <c:v>43556</c:v>
                </c:pt>
                <c:pt idx="102">
                  <c:v>43586</c:v>
                </c:pt>
                <c:pt idx="103">
                  <c:v>43617</c:v>
                </c:pt>
              </c:numCache>
            </c:numRef>
          </c:cat>
          <c:val>
            <c:numRef>
              <c:f>'[RTT-Overview-Timeseries-Jun19-XLS-95K-16228- (1).xls]Full Time Series'!$G$54:$G$157</c:f>
              <c:numCache>
                <c:formatCode>##,###,###,###,###,###,###,###,###,###,###,###,##0.0%</c:formatCode>
                <c:ptCount val="104"/>
                <c:pt idx="0">
                  <c:v>0.90016431902586358</c:v>
                </c:pt>
                <c:pt idx="1">
                  <c:v>0.88572977236694173</c:v>
                </c:pt>
                <c:pt idx="2">
                  <c:v>0.88348255074200754</c:v>
                </c:pt>
                <c:pt idx="3">
                  <c:v>0.88660153538365138</c:v>
                </c:pt>
                <c:pt idx="4">
                  <c:v>0.89449317103685555</c:v>
                </c:pt>
                <c:pt idx="5" formatCode="0.0%">
                  <c:v>0.90453858219333139</c:v>
                </c:pt>
                <c:pt idx="6" formatCode="0.0%">
                  <c:v>0.91127019427222011</c:v>
                </c:pt>
                <c:pt idx="7" formatCode="0.0%">
                  <c:v>0.91123016246393174</c:v>
                </c:pt>
                <c:pt idx="8" formatCode="0.0%">
                  <c:v>0.90527568756302867</c:v>
                </c:pt>
                <c:pt idx="9" formatCode="0.0%">
                  <c:v>0.90605805434650433</c:v>
                </c:pt>
                <c:pt idx="10" formatCode="0.0%">
                  <c:v>0.9062281030019389</c:v>
                </c:pt>
                <c:pt idx="11" formatCode="0.0%">
                  <c:v>0.90884925248441584</c:v>
                </c:pt>
                <c:pt idx="12">
                  <c:v>0.91270847654317733</c:v>
                </c:pt>
                <c:pt idx="13">
                  <c:v>0.91404093751873572</c:v>
                </c:pt>
                <c:pt idx="14">
                  <c:v>0.92209668720978744</c:v>
                </c:pt>
                <c:pt idx="15">
                  <c:v>0.92621700574339028</c:v>
                </c:pt>
                <c:pt idx="16">
                  <c:v>0.9331018749619403</c:v>
                </c:pt>
                <c:pt idx="17" formatCode="0.0%">
                  <c:v>0.94053769474624538</c:v>
                </c:pt>
                <c:pt idx="18" formatCode="0.0%">
                  <c:v>0.94433092997295731</c:v>
                </c:pt>
                <c:pt idx="19" formatCode="0.0%">
                  <c:v>0.9413961430102733</c:v>
                </c:pt>
                <c:pt idx="20" formatCode="0.0%">
                  <c:v>0.94037437860847073</c:v>
                </c:pt>
                <c:pt idx="21" formatCode="0.0%">
                  <c:v>0.94522729634661529</c:v>
                </c:pt>
                <c:pt idx="22" formatCode="0.0%">
                  <c:v>0.94371138134885035</c:v>
                </c:pt>
                <c:pt idx="23" formatCode="0.0%">
                  <c:v>0.94768558865848562</c:v>
                </c:pt>
                <c:pt idx="24">
                  <c:v>0.94785460662352061</c:v>
                </c:pt>
                <c:pt idx="25">
                  <c:v>0.94490796943308053</c:v>
                </c:pt>
                <c:pt idx="26">
                  <c:v>0.94335397019936706</c:v>
                </c:pt>
                <c:pt idx="27">
                  <c:v>0.94323429340593068</c:v>
                </c:pt>
                <c:pt idx="28">
                  <c:v>0.94249247979738193</c:v>
                </c:pt>
                <c:pt idx="29">
                  <c:v>0.94474914217362582</c:v>
                </c:pt>
                <c:pt idx="30">
                  <c:v>0.94816801311243737</c:v>
                </c:pt>
                <c:pt idx="31">
                  <c:v>0.94635704868428916</c:v>
                </c:pt>
                <c:pt idx="32">
                  <c:v>0.94446082541513143</c:v>
                </c:pt>
                <c:pt idx="33">
                  <c:v>0.94230946676195726</c:v>
                </c:pt>
                <c:pt idx="34">
                  <c:v>0.94180309687267938</c:v>
                </c:pt>
                <c:pt idx="35">
                  <c:v>0.94165768447207188</c:v>
                </c:pt>
                <c:pt idx="36">
                  <c:v>0.93968696782950678</c:v>
                </c:pt>
                <c:pt idx="37">
                  <c:v>0.9359562468144087</c:v>
                </c:pt>
                <c:pt idx="38">
                  <c:v>0.93473652399674945</c:v>
                </c:pt>
                <c:pt idx="39">
                  <c:v>0.93420078627235115</c:v>
                </c:pt>
                <c:pt idx="40">
                  <c:v>0.93747222166885003</c:v>
                </c:pt>
                <c:pt idx="41">
                  <c:v>0.93749435037321471</c:v>
                </c:pt>
                <c:pt idx="42">
                  <c:v>0.93741154543743177</c:v>
                </c:pt>
                <c:pt idx="43">
                  <c:v>0.93726212462883784</c:v>
                </c:pt>
                <c:pt idx="44">
                  <c:v>0.93312824688543283</c:v>
                </c:pt>
                <c:pt idx="45">
                  <c:v>0.9313265545497933</c:v>
                </c:pt>
                <c:pt idx="46">
                  <c:v>0.93451839489816424</c:v>
                </c:pt>
                <c:pt idx="47">
                  <c:v>0.93200386173087246</c:v>
                </c:pt>
                <c:pt idx="48">
                  <c:v>0.93311948333555161</c:v>
                </c:pt>
                <c:pt idx="49">
                  <c:v>0.92844454370181262</c:v>
                </c:pt>
                <c:pt idx="50">
                  <c:v>0.92572515128871136</c:v>
                </c:pt>
                <c:pt idx="51">
                  <c:v>0.93070586053678472</c:v>
                </c:pt>
                <c:pt idx="52">
                  <c:v>0.93147973794737859</c:v>
                </c:pt>
                <c:pt idx="53">
                  <c:v>0.93335874266173302</c:v>
                </c:pt>
                <c:pt idx="54">
                  <c:v>0.93486848595816652</c:v>
                </c:pt>
                <c:pt idx="55">
                  <c:v>0.93220534073581729</c:v>
                </c:pt>
                <c:pt idx="56">
                  <c:v>0.92867979695979563</c:v>
                </c:pt>
                <c:pt idx="57">
                  <c:v>0.92598228763876766</c:v>
                </c:pt>
                <c:pt idx="58">
                  <c:v>0.92516754933313006</c:v>
                </c:pt>
                <c:pt idx="59">
                  <c:v>0.92336726103002198</c:v>
                </c:pt>
                <c:pt idx="60">
                  <c:v>0.92396635727700804</c:v>
                </c:pt>
                <c:pt idx="61">
                  <c:v>0.9183889011599824</c:v>
                </c:pt>
                <c:pt idx="62">
                  <c:v>0.91995199173528608</c:v>
                </c:pt>
                <c:pt idx="63">
                  <c:v>0.92122079391593525</c:v>
                </c:pt>
                <c:pt idx="64">
                  <c:v>0.91475391593037136</c:v>
                </c:pt>
                <c:pt idx="65">
                  <c:v>0.91594502839655612</c:v>
                </c:pt>
                <c:pt idx="66">
                  <c:v>0.91820468205269612</c:v>
                </c:pt>
                <c:pt idx="67">
                  <c:v>0.91532966508944302</c:v>
                </c:pt>
                <c:pt idx="68">
                  <c:v>0.91254255140619178</c:v>
                </c:pt>
                <c:pt idx="69">
                  <c:v>0.90885533767977278</c:v>
                </c:pt>
                <c:pt idx="70">
                  <c:v>0.90586401914340808</c:v>
                </c:pt>
                <c:pt idx="71">
                  <c:v>0.90410955985475683</c:v>
                </c:pt>
                <c:pt idx="72">
                  <c:v>0.9049614838363792</c:v>
                </c:pt>
                <c:pt idx="73">
                  <c:v>0.89705051736763697</c:v>
                </c:pt>
                <c:pt idx="74">
                  <c:v>0.8996687720501696</c:v>
                </c:pt>
                <c:pt idx="75">
                  <c:v>0.89980974339785569</c:v>
                </c:pt>
                <c:pt idx="76">
                  <c:v>0.90293354481980859</c:v>
                </c:pt>
                <c:pt idx="77">
                  <c:v>0.89887842743486579</c:v>
                </c:pt>
                <c:pt idx="78">
                  <c:v>0.90403614342440475</c:v>
                </c:pt>
                <c:pt idx="79">
                  <c:v>0.90260128719455612</c:v>
                </c:pt>
                <c:pt idx="80">
                  <c:v>0.8985584281164164</c:v>
                </c:pt>
                <c:pt idx="81">
                  <c:v>0.89404920309431868</c:v>
                </c:pt>
                <c:pt idx="82">
                  <c:v>0.89101531317663629</c:v>
                </c:pt>
                <c:pt idx="83">
                  <c:v>0.89308526973482172</c:v>
                </c:pt>
                <c:pt idx="84">
                  <c:v>0.89479449846881209</c:v>
                </c:pt>
                <c:pt idx="85">
                  <c:v>0.88178033968921188</c:v>
                </c:pt>
                <c:pt idx="86">
                  <c:v>0.88182383306352841</c:v>
                </c:pt>
                <c:pt idx="87">
                  <c:v>0.87927593567002071</c:v>
                </c:pt>
                <c:pt idx="88">
                  <c:v>0.87247450559571216</c:v>
                </c:pt>
                <c:pt idx="89">
                  <c:v>0.87558847390986005</c:v>
                </c:pt>
                <c:pt idx="90">
                  <c:v>0.88136003072907965</c:v>
                </c:pt>
                <c:pt idx="91">
                  <c:v>0.87827929497038115</c:v>
                </c:pt>
                <c:pt idx="92">
                  <c:v>0.87803986253830169</c:v>
                </c:pt>
                <c:pt idx="93">
                  <c:v>0.87260828586334216</c:v>
                </c:pt>
                <c:pt idx="94">
                  <c:v>0.8668798541901821</c:v>
                </c:pt>
                <c:pt idx="95">
                  <c:v>0.87095153716538209</c:v>
                </c:pt>
                <c:pt idx="96">
                  <c:v>0.87295157540383517</c:v>
                </c:pt>
                <c:pt idx="97">
                  <c:v>0.86606863058939598</c:v>
                </c:pt>
                <c:pt idx="98">
                  <c:v>0.86743498514856943</c:v>
                </c:pt>
                <c:pt idx="99">
                  <c:v>0.86972980929560273</c:v>
                </c:pt>
                <c:pt idx="100">
                  <c:v>0.86701584111546848</c:v>
                </c:pt>
                <c:pt idx="101">
                  <c:v>0.8651789580672431</c:v>
                </c:pt>
                <c:pt idx="102">
                  <c:v>0.8686098183342974</c:v>
                </c:pt>
                <c:pt idx="103">
                  <c:v>0.86324118369613712</c:v>
                </c:pt>
              </c:numCache>
            </c:numRef>
          </c:val>
          <c:smooth val="0"/>
          <c:extLst>
            <c:ext xmlns:c16="http://schemas.microsoft.com/office/drawing/2014/chart" uri="{C3380CC4-5D6E-409C-BE32-E72D297353CC}">
              <c16:uniqueId val="{00000000-5896-4F77-8B91-2F334C57A601}"/>
            </c:ext>
          </c:extLst>
        </c:ser>
        <c:dLbls>
          <c:showLegendKey val="0"/>
          <c:showVal val="0"/>
          <c:showCatName val="0"/>
          <c:showSerName val="0"/>
          <c:showPercent val="0"/>
          <c:showBubbleSize val="0"/>
        </c:dLbls>
        <c:smooth val="0"/>
        <c:axId val="554872088"/>
        <c:axId val="554871432"/>
      </c:lineChart>
      <c:dateAx>
        <c:axId val="554872088"/>
        <c:scaling>
          <c:orientation val="minMax"/>
        </c:scaling>
        <c:delete val="0"/>
        <c:axPos val="b"/>
        <c:numFmt formatCode="mmm\-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4871432"/>
        <c:crosses val="autoZero"/>
        <c:auto val="1"/>
        <c:lblOffset val="100"/>
        <c:baseTimeUnit val="months"/>
      </c:dateAx>
      <c:valAx>
        <c:axId val="55487143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48720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National!$F$24:$F$28</c:f>
              <c:strCache>
                <c:ptCount val="5"/>
                <c:pt idx="0">
                  <c:v>2014/15</c:v>
                </c:pt>
                <c:pt idx="1">
                  <c:v>2015/16</c:v>
                </c:pt>
                <c:pt idx="2">
                  <c:v>2016/17</c:v>
                </c:pt>
                <c:pt idx="3">
                  <c:v>2017/18</c:v>
                </c:pt>
                <c:pt idx="4">
                  <c:v>2018/19</c:v>
                </c:pt>
              </c:strCache>
            </c:strRef>
          </c:cat>
          <c:val>
            <c:numRef>
              <c:f>National!$I$24:$I$28</c:f>
              <c:numCache>
                <c:formatCode>General</c:formatCode>
                <c:ptCount val="5"/>
                <c:pt idx="0">
                  <c:v>233816</c:v>
                </c:pt>
                <c:pt idx="1">
                  <c:v>2248553</c:v>
                </c:pt>
                <c:pt idx="2">
                  <c:v>5058239</c:v>
                </c:pt>
                <c:pt idx="3">
                  <c:v>8008070</c:v>
                </c:pt>
                <c:pt idx="4">
                  <c:v>10937971</c:v>
                </c:pt>
              </c:numCache>
            </c:numRef>
          </c:val>
          <c:extLst>
            <c:ext xmlns:c16="http://schemas.microsoft.com/office/drawing/2014/chart" uri="{C3380CC4-5D6E-409C-BE32-E72D297353CC}">
              <c16:uniqueId val="{00000000-DBDC-4326-8E8D-E68D86BA3253}"/>
            </c:ext>
          </c:extLst>
        </c:ser>
        <c:dLbls>
          <c:showLegendKey val="0"/>
          <c:showVal val="0"/>
          <c:showCatName val="0"/>
          <c:showSerName val="0"/>
          <c:showPercent val="0"/>
          <c:showBubbleSize val="0"/>
        </c:dLbls>
        <c:gapWidth val="219"/>
        <c:overlap val="-27"/>
        <c:axId val="174849376"/>
        <c:axId val="174846096"/>
      </c:barChart>
      <c:catAx>
        <c:axId val="174849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4846096"/>
        <c:crosses val="autoZero"/>
        <c:auto val="1"/>
        <c:lblAlgn val="ctr"/>
        <c:lblOffset val="100"/>
        <c:noMultiLvlLbl val="0"/>
      </c:catAx>
      <c:valAx>
        <c:axId val="1748460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48493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1959AE-EB8A-4D81-AF5D-C18743829323}"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GB"/>
        </a:p>
      </dgm:t>
    </dgm:pt>
    <dgm:pt modelId="{312214DC-A458-4EDE-A99E-CDD54D0E9A84}">
      <dgm:prSet custT="1"/>
      <dgm:spPr>
        <a:solidFill>
          <a:srgbClr val="FFC000"/>
        </a:solidFill>
      </dgm:spPr>
      <dgm:t>
        <a:bodyPr/>
        <a:lstStyle/>
        <a:p>
          <a:pPr>
            <a:buNone/>
          </a:pPr>
          <a:r>
            <a:rPr lang="en-US" sz="2000" b="1" dirty="0">
              <a:solidFill>
                <a:schemeClr val="tx1"/>
              </a:solidFill>
            </a:rPr>
            <a:t>Three issues:</a:t>
          </a:r>
        </a:p>
        <a:p>
          <a:pPr>
            <a:buNone/>
          </a:pPr>
          <a:endParaRPr lang="en-GB" sz="2000" dirty="0">
            <a:solidFill>
              <a:schemeClr val="tx1"/>
            </a:solidFill>
          </a:endParaRPr>
        </a:p>
      </dgm:t>
    </dgm:pt>
    <dgm:pt modelId="{D14B21E6-242E-4DC0-93F9-1C2976A68768}" type="parTrans" cxnId="{0DF0706A-0C5C-4D4F-9035-38695D8E707A}">
      <dgm:prSet/>
      <dgm:spPr/>
      <dgm:t>
        <a:bodyPr/>
        <a:lstStyle/>
        <a:p>
          <a:endParaRPr lang="en-GB"/>
        </a:p>
      </dgm:t>
    </dgm:pt>
    <dgm:pt modelId="{E5F84742-0DFE-48E6-A1B7-060AFD878693}" type="sibTrans" cxnId="{0DF0706A-0C5C-4D4F-9035-38695D8E707A}">
      <dgm:prSet/>
      <dgm:spPr/>
      <dgm:t>
        <a:bodyPr/>
        <a:lstStyle/>
        <a:p>
          <a:endParaRPr lang="en-GB"/>
        </a:p>
      </dgm:t>
    </dgm:pt>
    <dgm:pt modelId="{CB126014-5447-4FD8-9A87-857666BC8440}">
      <dgm:prSet custT="1"/>
      <dgm:spPr>
        <a:solidFill>
          <a:srgbClr val="FFC000"/>
        </a:solidFill>
      </dgm:spPr>
      <dgm:t>
        <a:bodyPr/>
        <a:lstStyle/>
        <a:p>
          <a:pPr>
            <a:buFont typeface="Wingdings" panose="05000000000000000000" pitchFamily="2" charset="2"/>
            <a:buChar char="§"/>
          </a:pPr>
          <a:r>
            <a:rPr lang="en-GB" sz="2000" b="1" dirty="0">
              <a:solidFill>
                <a:schemeClr val="tx1"/>
              </a:solidFill>
            </a:rPr>
            <a:t>Is it enough?</a:t>
          </a:r>
          <a:endParaRPr lang="en-GB" sz="2000" dirty="0">
            <a:solidFill>
              <a:schemeClr val="tx1"/>
            </a:solidFill>
          </a:endParaRPr>
        </a:p>
      </dgm:t>
    </dgm:pt>
    <dgm:pt modelId="{248F95A7-525C-45C1-A5E8-D1E0766EBF7F}" type="parTrans" cxnId="{03F15A3F-2F1E-42B3-989E-7158C097DCC2}">
      <dgm:prSet/>
      <dgm:spPr/>
      <dgm:t>
        <a:bodyPr/>
        <a:lstStyle/>
        <a:p>
          <a:endParaRPr lang="en-GB"/>
        </a:p>
      </dgm:t>
    </dgm:pt>
    <dgm:pt modelId="{DCD9A91F-A7CD-4B37-A182-B204BD46F84E}" type="sibTrans" cxnId="{03F15A3F-2F1E-42B3-989E-7158C097DCC2}">
      <dgm:prSet/>
      <dgm:spPr/>
      <dgm:t>
        <a:bodyPr/>
        <a:lstStyle/>
        <a:p>
          <a:endParaRPr lang="en-GB"/>
        </a:p>
      </dgm:t>
    </dgm:pt>
    <dgm:pt modelId="{6A07B64C-9444-4BE6-AE81-F9AA04007697}">
      <dgm:prSet custT="1"/>
      <dgm:spPr>
        <a:solidFill>
          <a:srgbClr val="FFC000"/>
        </a:solidFill>
      </dgm:spPr>
      <dgm:t>
        <a:bodyPr/>
        <a:lstStyle/>
        <a:p>
          <a:pPr>
            <a:buFont typeface="Wingdings" panose="05000000000000000000" pitchFamily="2" charset="2"/>
            <a:buChar char="§"/>
          </a:pPr>
          <a:r>
            <a:rPr lang="en-GB" sz="2000" b="1" dirty="0">
              <a:solidFill>
                <a:schemeClr val="tx1"/>
              </a:solidFill>
            </a:rPr>
            <a:t>Financial commitments within the plan</a:t>
          </a:r>
          <a:endParaRPr lang="en-GB" sz="2000" dirty="0">
            <a:solidFill>
              <a:schemeClr val="tx1"/>
            </a:solidFill>
          </a:endParaRPr>
        </a:p>
      </dgm:t>
    </dgm:pt>
    <dgm:pt modelId="{E7DF0443-D2AC-4C58-9A13-BA6A44C524DB}" type="parTrans" cxnId="{FE0022E5-D164-4BE6-A3CF-A489C6EA108B}">
      <dgm:prSet/>
      <dgm:spPr/>
      <dgm:t>
        <a:bodyPr/>
        <a:lstStyle/>
        <a:p>
          <a:endParaRPr lang="en-GB"/>
        </a:p>
      </dgm:t>
    </dgm:pt>
    <dgm:pt modelId="{485F5FB1-0660-4BB8-9986-6C3BCB17E7E5}" type="sibTrans" cxnId="{FE0022E5-D164-4BE6-A3CF-A489C6EA108B}">
      <dgm:prSet/>
      <dgm:spPr/>
      <dgm:t>
        <a:bodyPr/>
        <a:lstStyle/>
        <a:p>
          <a:endParaRPr lang="en-GB"/>
        </a:p>
      </dgm:t>
    </dgm:pt>
    <dgm:pt modelId="{10192D8A-4CB1-4E54-B12F-59CF71E5A0E6}">
      <dgm:prSet custT="1"/>
      <dgm:spPr>
        <a:solidFill>
          <a:srgbClr val="FFC000"/>
        </a:solidFill>
      </dgm:spPr>
      <dgm:t>
        <a:bodyPr/>
        <a:lstStyle/>
        <a:p>
          <a:pPr>
            <a:buFont typeface="Wingdings" panose="05000000000000000000" pitchFamily="2" charset="2"/>
            <a:buChar char="§"/>
          </a:pPr>
          <a:r>
            <a:rPr lang="en-GB" sz="2000" b="1" dirty="0">
              <a:solidFill>
                <a:schemeClr val="tx1"/>
              </a:solidFill>
            </a:rPr>
            <a:t>The future financial architecture for the NHS</a:t>
          </a:r>
          <a:endParaRPr lang="en-GB" sz="2000" dirty="0">
            <a:solidFill>
              <a:schemeClr val="tx1"/>
            </a:solidFill>
          </a:endParaRPr>
        </a:p>
      </dgm:t>
    </dgm:pt>
    <dgm:pt modelId="{35B67627-7C11-48E1-846F-545C100612B1}" type="parTrans" cxnId="{DAD5F49C-A5DB-48B4-BB7A-2CA1D08C278C}">
      <dgm:prSet/>
      <dgm:spPr/>
      <dgm:t>
        <a:bodyPr/>
        <a:lstStyle/>
        <a:p>
          <a:endParaRPr lang="en-GB"/>
        </a:p>
      </dgm:t>
    </dgm:pt>
    <dgm:pt modelId="{E586D1A6-9C8B-487B-A23D-81F8340CEB87}" type="sibTrans" cxnId="{DAD5F49C-A5DB-48B4-BB7A-2CA1D08C278C}">
      <dgm:prSet/>
      <dgm:spPr/>
      <dgm:t>
        <a:bodyPr/>
        <a:lstStyle/>
        <a:p>
          <a:endParaRPr lang="en-GB"/>
        </a:p>
      </dgm:t>
    </dgm:pt>
    <dgm:pt modelId="{CB93BE1C-D225-4203-B8C8-C765D69EF525}">
      <dgm:prSet custT="1"/>
      <dgm:spPr>
        <a:solidFill>
          <a:srgbClr val="FFC000"/>
        </a:solidFill>
      </dgm:spPr>
      <dgm:t>
        <a:bodyPr/>
        <a:lstStyle/>
        <a:p>
          <a:pPr>
            <a:buFont typeface="Wingdings" panose="05000000000000000000" pitchFamily="2" charset="2"/>
            <a:buChar char="§"/>
          </a:pPr>
          <a:endParaRPr lang="en-GB" sz="2000" dirty="0">
            <a:solidFill>
              <a:schemeClr val="tx1"/>
            </a:solidFill>
          </a:endParaRPr>
        </a:p>
      </dgm:t>
    </dgm:pt>
    <dgm:pt modelId="{2A325043-35FA-4443-8DBA-5C8FA3505CF3}" type="parTrans" cxnId="{2400E0D5-DD84-47D0-8305-0F3A3D439CA8}">
      <dgm:prSet/>
      <dgm:spPr/>
      <dgm:t>
        <a:bodyPr/>
        <a:lstStyle/>
        <a:p>
          <a:endParaRPr lang="en-GB"/>
        </a:p>
      </dgm:t>
    </dgm:pt>
    <dgm:pt modelId="{08BF6A4B-883F-4F22-AFA0-7B89B44A326A}" type="sibTrans" cxnId="{2400E0D5-DD84-47D0-8305-0F3A3D439CA8}">
      <dgm:prSet/>
      <dgm:spPr/>
      <dgm:t>
        <a:bodyPr/>
        <a:lstStyle/>
        <a:p>
          <a:endParaRPr lang="en-GB"/>
        </a:p>
      </dgm:t>
    </dgm:pt>
    <dgm:pt modelId="{719A8FBA-70D9-4BDA-9F8B-AC031FDA13D1}">
      <dgm:prSet custT="1"/>
      <dgm:spPr>
        <a:solidFill>
          <a:srgbClr val="FFC000"/>
        </a:solidFill>
      </dgm:spPr>
      <dgm:t>
        <a:bodyPr/>
        <a:lstStyle/>
        <a:p>
          <a:pPr>
            <a:buFont typeface="Wingdings" panose="05000000000000000000" pitchFamily="2" charset="2"/>
            <a:buChar char="§"/>
          </a:pPr>
          <a:endParaRPr lang="en-GB" sz="2000" dirty="0">
            <a:solidFill>
              <a:schemeClr val="tx1"/>
            </a:solidFill>
          </a:endParaRPr>
        </a:p>
      </dgm:t>
    </dgm:pt>
    <dgm:pt modelId="{44494A57-7559-451D-A601-EB5A798279D9}" type="parTrans" cxnId="{EAF14A30-FA66-489E-8B42-F5BF9485CF9B}">
      <dgm:prSet/>
      <dgm:spPr/>
      <dgm:t>
        <a:bodyPr/>
        <a:lstStyle/>
        <a:p>
          <a:endParaRPr lang="en-GB"/>
        </a:p>
      </dgm:t>
    </dgm:pt>
    <dgm:pt modelId="{4FD50D2B-5702-4E88-9CCC-7BA04BA3A5CB}" type="sibTrans" cxnId="{EAF14A30-FA66-489E-8B42-F5BF9485CF9B}">
      <dgm:prSet/>
      <dgm:spPr/>
      <dgm:t>
        <a:bodyPr/>
        <a:lstStyle/>
        <a:p>
          <a:endParaRPr lang="en-GB"/>
        </a:p>
      </dgm:t>
    </dgm:pt>
    <dgm:pt modelId="{C5C683FE-CABD-4303-B541-10E9001ED864}" type="pres">
      <dgm:prSet presAssocID="{DB1959AE-EB8A-4D81-AF5D-C18743829323}" presName="Name0" presStyleCnt="0">
        <dgm:presLayoutVars>
          <dgm:dir/>
          <dgm:resizeHandles val="exact"/>
        </dgm:presLayoutVars>
      </dgm:prSet>
      <dgm:spPr/>
    </dgm:pt>
    <dgm:pt modelId="{F968DE1A-1144-43B6-86C5-47F677C8337B}" type="pres">
      <dgm:prSet presAssocID="{312214DC-A458-4EDE-A99E-CDD54D0E9A84}" presName="node" presStyleLbl="node1" presStyleIdx="0" presStyleCnt="1">
        <dgm:presLayoutVars>
          <dgm:bulletEnabled val="1"/>
        </dgm:presLayoutVars>
      </dgm:prSet>
      <dgm:spPr/>
    </dgm:pt>
  </dgm:ptLst>
  <dgm:cxnLst>
    <dgm:cxn modelId="{2DCA9613-D405-46C9-B6A7-2EDF8DCCF17B}" type="presOf" srcId="{DB1959AE-EB8A-4D81-AF5D-C18743829323}" destId="{C5C683FE-CABD-4303-B541-10E9001ED864}" srcOrd="0" destOrd="0" presId="urn:microsoft.com/office/officeart/2005/8/layout/process1"/>
    <dgm:cxn modelId="{1EE23625-154C-4C9A-8CE3-B3C97523993F}" type="presOf" srcId="{10192D8A-4CB1-4E54-B12F-59CF71E5A0E6}" destId="{F968DE1A-1144-43B6-86C5-47F677C8337B}" srcOrd="0" destOrd="5" presId="urn:microsoft.com/office/officeart/2005/8/layout/process1"/>
    <dgm:cxn modelId="{EAF14A30-FA66-489E-8B42-F5BF9485CF9B}" srcId="{312214DC-A458-4EDE-A99E-CDD54D0E9A84}" destId="{719A8FBA-70D9-4BDA-9F8B-AC031FDA13D1}" srcOrd="3" destOrd="0" parTransId="{44494A57-7559-451D-A601-EB5A798279D9}" sibTransId="{4FD50D2B-5702-4E88-9CCC-7BA04BA3A5CB}"/>
    <dgm:cxn modelId="{03F15A3F-2F1E-42B3-989E-7158C097DCC2}" srcId="{312214DC-A458-4EDE-A99E-CDD54D0E9A84}" destId="{CB126014-5447-4FD8-9A87-857666BC8440}" srcOrd="0" destOrd="0" parTransId="{248F95A7-525C-45C1-A5E8-D1E0766EBF7F}" sibTransId="{DCD9A91F-A7CD-4B37-A182-B204BD46F84E}"/>
    <dgm:cxn modelId="{55628744-6567-4E7D-932A-993C5E47E8D2}" type="presOf" srcId="{312214DC-A458-4EDE-A99E-CDD54D0E9A84}" destId="{F968DE1A-1144-43B6-86C5-47F677C8337B}" srcOrd="0" destOrd="0" presId="urn:microsoft.com/office/officeart/2005/8/layout/process1"/>
    <dgm:cxn modelId="{0DF0706A-0C5C-4D4F-9035-38695D8E707A}" srcId="{DB1959AE-EB8A-4D81-AF5D-C18743829323}" destId="{312214DC-A458-4EDE-A99E-CDD54D0E9A84}" srcOrd="0" destOrd="0" parTransId="{D14B21E6-242E-4DC0-93F9-1C2976A68768}" sibTransId="{E5F84742-0DFE-48E6-A1B7-060AFD878693}"/>
    <dgm:cxn modelId="{2CD17A52-862F-4DA1-8B1C-F4C4DFCBA483}" type="presOf" srcId="{CB126014-5447-4FD8-9A87-857666BC8440}" destId="{F968DE1A-1144-43B6-86C5-47F677C8337B}" srcOrd="0" destOrd="1" presId="urn:microsoft.com/office/officeart/2005/8/layout/process1"/>
    <dgm:cxn modelId="{FCDA2D86-0042-4481-9127-3391625FDAA1}" type="presOf" srcId="{CB93BE1C-D225-4203-B8C8-C765D69EF525}" destId="{F968DE1A-1144-43B6-86C5-47F677C8337B}" srcOrd="0" destOrd="2" presId="urn:microsoft.com/office/officeart/2005/8/layout/process1"/>
    <dgm:cxn modelId="{DAD5F49C-A5DB-48B4-BB7A-2CA1D08C278C}" srcId="{312214DC-A458-4EDE-A99E-CDD54D0E9A84}" destId="{10192D8A-4CB1-4E54-B12F-59CF71E5A0E6}" srcOrd="4" destOrd="0" parTransId="{35B67627-7C11-48E1-846F-545C100612B1}" sibTransId="{E586D1A6-9C8B-487B-A23D-81F8340CEB87}"/>
    <dgm:cxn modelId="{DAE6C2B8-CF03-4722-A7D9-2E49561ED86C}" type="presOf" srcId="{6A07B64C-9444-4BE6-AE81-F9AA04007697}" destId="{F968DE1A-1144-43B6-86C5-47F677C8337B}" srcOrd="0" destOrd="3" presId="urn:microsoft.com/office/officeart/2005/8/layout/process1"/>
    <dgm:cxn modelId="{0EC951D3-8226-4799-A309-C8C69929CF6B}" type="presOf" srcId="{719A8FBA-70D9-4BDA-9F8B-AC031FDA13D1}" destId="{F968DE1A-1144-43B6-86C5-47F677C8337B}" srcOrd="0" destOrd="4" presId="urn:microsoft.com/office/officeart/2005/8/layout/process1"/>
    <dgm:cxn modelId="{2400E0D5-DD84-47D0-8305-0F3A3D439CA8}" srcId="{312214DC-A458-4EDE-A99E-CDD54D0E9A84}" destId="{CB93BE1C-D225-4203-B8C8-C765D69EF525}" srcOrd="1" destOrd="0" parTransId="{2A325043-35FA-4443-8DBA-5C8FA3505CF3}" sibTransId="{08BF6A4B-883F-4F22-AFA0-7B89B44A326A}"/>
    <dgm:cxn modelId="{FE0022E5-D164-4BE6-A3CF-A489C6EA108B}" srcId="{312214DC-A458-4EDE-A99E-CDD54D0E9A84}" destId="{6A07B64C-9444-4BE6-AE81-F9AA04007697}" srcOrd="2" destOrd="0" parTransId="{E7DF0443-D2AC-4C58-9A13-BA6A44C524DB}" sibTransId="{485F5FB1-0660-4BB8-9986-6C3BCB17E7E5}"/>
    <dgm:cxn modelId="{F3EF6602-AA1B-4EDE-9FF8-1BB70B508DB3}" type="presParOf" srcId="{C5C683FE-CABD-4303-B541-10E9001ED864}" destId="{F968DE1A-1144-43B6-86C5-47F677C8337B}"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68DE1A-1144-43B6-86C5-47F677C8337B}">
      <dsp:nvSpPr>
        <dsp:cNvPr id="0" name=""/>
        <dsp:cNvSpPr/>
      </dsp:nvSpPr>
      <dsp:spPr>
        <a:xfrm>
          <a:off x="3797" y="0"/>
          <a:ext cx="7769269" cy="3384376"/>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tx1"/>
              </a:solidFill>
            </a:rPr>
            <a:t>Three issues:</a:t>
          </a:r>
        </a:p>
        <a:p>
          <a:pPr marL="0" lvl="0" indent="0" algn="l" defTabSz="889000">
            <a:lnSpc>
              <a:spcPct val="90000"/>
            </a:lnSpc>
            <a:spcBef>
              <a:spcPct val="0"/>
            </a:spcBef>
            <a:spcAft>
              <a:spcPct val="35000"/>
            </a:spcAft>
            <a:buNone/>
          </a:pPr>
          <a:endParaRPr lang="en-GB" sz="2000"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
          </a:pPr>
          <a:r>
            <a:rPr lang="en-GB" sz="2000" b="1" kern="1200" dirty="0">
              <a:solidFill>
                <a:schemeClr val="tx1"/>
              </a:solidFill>
            </a:rPr>
            <a:t>Is it enough?</a:t>
          </a:r>
          <a:endParaRPr lang="en-GB" sz="2000"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
          </a:pPr>
          <a:endParaRPr lang="en-GB" sz="2000"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
          </a:pPr>
          <a:r>
            <a:rPr lang="en-GB" sz="2000" b="1" kern="1200" dirty="0">
              <a:solidFill>
                <a:schemeClr val="tx1"/>
              </a:solidFill>
            </a:rPr>
            <a:t>Financial commitments within the plan</a:t>
          </a:r>
          <a:endParaRPr lang="en-GB" sz="2000"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
          </a:pPr>
          <a:endParaRPr lang="en-GB" sz="2000"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
          </a:pPr>
          <a:r>
            <a:rPr lang="en-GB" sz="2000" b="1" kern="1200" dirty="0">
              <a:solidFill>
                <a:schemeClr val="tx1"/>
              </a:solidFill>
            </a:rPr>
            <a:t>The future financial architecture for the NHS</a:t>
          </a:r>
          <a:endParaRPr lang="en-GB" sz="2000" kern="1200" dirty="0">
            <a:solidFill>
              <a:schemeClr val="tx1"/>
            </a:solidFill>
          </a:endParaRPr>
        </a:p>
      </dsp:txBody>
      <dsp:txXfrm>
        <a:off x="102922" y="99125"/>
        <a:ext cx="7571019" cy="318612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0443" y="0"/>
            <a:ext cx="2945659" cy="495348"/>
          </a:xfrm>
          <a:prstGeom prst="rect">
            <a:avLst/>
          </a:prstGeom>
        </p:spPr>
        <p:txBody>
          <a:bodyPr vert="horz" lIns="91440" tIns="45720" rIns="91440" bIns="45720" rtlCol="0"/>
          <a:lstStyle>
            <a:lvl1pPr algn="r">
              <a:defRPr sz="1200"/>
            </a:lvl1pPr>
          </a:lstStyle>
          <a:p>
            <a:fld id="{92CCA3DF-0B99-5E43-9C15-DACBCB5EC4FF}" type="datetimeFigureOut">
              <a:rPr lang="en-US" smtClean="0"/>
              <a:t>9/9/2019</a:t>
            </a:fld>
            <a:endParaRPr lang="en-US" dirty="0"/>
          </a:p>
        </p:txBody>
      </p:sp>
      <p:sp>
        <p:nvSpPr>
          <p:cNvPr id="4" name="Footer Placeholder 3"/>
          <p:cNvSpPr>
            <a:spLocks noGrp="1"/>
          </p:cNvSpPr>
          <p:nvPr>
            <p:ph type="ftr" sz="quarter" idx="2"/>
          </p:nvPr>
        </p:nvSpPr>
        <p:spPr>
          <a:xfrm>
            <a:off x="0" y="9377317"/>
            <a:ext cx="2945659" cy="49534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3" y="9377317"/>
            <a:ext cx="2945659" cy="495347"/>
          </a:xfrm>
          <a:prstGeom prst="rect">
            <a:avLst/>
          </a:prstGeom>
        </p:spPr>
        <p:txBody>
          <a:bodyPr vert="horz" lIns="91440" tIns="45720" rIns="91440" bIns="45720" rtlCol="0" anchor="b"/>
          <a:lstStyle>
            <a:lvl1pPr algn="r">
              <a:defRPr sz="1200"/>
            </a:lvl1pPr>
          </a:lstStyle>
          <a:p>
            <a:fld id="{B7948FAF-B894-2D4F-A806-F3BA25A6D717}" type="slidenum">
              <a:rPr lang="en-US" smtClean="0"/>
              <a:t>‹#›</a:t>
            </a:fld>
            <a:endParaRPr lang="en-US" dirty="0"/>
          </a:p>
        </p:txBody>
      </p:sp>
    </p:spTree>
    <p:extLst>
      <p:ext uri="{BB962C8B-B14F-4D97-AF65-F5344CB8AC3E}">
        <p14:creationId xmlns:p14="http://schemas.microsoft.com/office/powerpoint/2010/main" val="956650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1B27CF05-4413-4AD3-94EA-528D074C6343}" type="datetimeFigureOut">
              <a:rPr lang="en-GB" smtClean="0"/>
              <a:pPr/>
              <a:t>09/09/2019</a:t>
            </a:fld>
            <a:endParaRPr lang="en-GB" dirty="0"/>
          </a:p>
        </p:txBody>
      </p:sp>
      <p:sp>
        <p:nvSpPr>
          <p:cNvPr id="4" name="Slide Image Placeholder 3"/>
          <p:cNvSpPr>
            <a:spLocks noGrp="1" noRot="1" noChangeAspect="1"/>
          </p:cNvSpPr>
          <p:nvPr>
            <p:ph type="sldImg" idx="2"/>
          </p:nvPr>
        </p:nvSpPr>
        <p:spPr>
          <a:xfrm>
            <a:off x="107950" y="739775"/>
            <a:ext cx="6581775" cy="37036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689515"/>
            <a:ext cx="5438140" cy="44426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2A7FE96B-C588-418F-98DC-47D2BFF7ABEB}" type="slidenum">
              <a:rPr lang="en-GB" smtClean="0"/>
              <a:pPr/>
              <a:t>‹#›</a:t>
            </a:fld>
            <a:endParaRPr lang="en-GB" dirty="0"/>
          </a:p>
        </p:txBody>
      </p:sp>
    </p:spTree>
    <p:extLst>
      <p:ext uri="{BB962C8B-B14F-4D97-AF65-F5344CB8AC3E}">
        <p14:creationId xmlns:p14="http://schemas.microsoft.com/office/powerpoint/2010/main" val="2493717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1233488"/>
            <a:ext cx="5922962" cy="3332162"/>
          </a:xfrm>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9B8F5ED-5295-4A2A-8A32-5B666026EABB}" type="slidenum">
              <a:rPr lang="en-GB" smtClean="0"/>
              <a:t>2</a:t>
            </a:fld>
            <a:endParaRPr lang="en-GB" dirty="0"/>
          </a:p>
        </p:txBody>
      </p:sp>
    </p:spTree>
    <p:extLst>
      <p:ext uri="{BB962C8B-B14F-4D97-AF65-F5344CB8AC3E}">
        <p14:creationId xmlns:p14="http://schemas.microsoft.com/office/powerpoint/2010/main" val="1962024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1233488"/>
            <a:ext cx="5922962" cy="3332162"/>
          </a:xfrm>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9B8F5ED-5295-4A2A-8A32-5B666026EABB}" type="slidenum">
              <a:rPr lang="en-GB" smtClean="0"/>
              <a:t>11</a:t>
            </a:fld>
            <a:endParaRPr lang="en-GB" dirty="0"/>
          </a:p>
        </p:txBody>
      </p:sp>
    </p:spTree>
    <p:extLst>
      <p:ext uri="{BB962C8B-B14F-4D97-AF65-F5344CB8AC3E}">
        <p14:creationId xmlns:p14="http://schemas.microsoft.com/office/powerpoint/2010/main" val="667697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1233488"/>
            <a:ext cx="5922962" cy="3332162"/>
          </a:xfrm>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9B8F5ED-5295-4A2A-8A32-5B666026EABB}" type="slidenum">
              <a:rPr lang="en-GB" smtClean="0"/>
              <a:t>12</a:t>
            </a:fld>
            <a:endParaRPr lang="en-GB" dirty="0"/>
          </a:p>
        </p:txBody>
      </p:sp>
    </p:spTree>
    <p:extLst>
      <p:ext uri="{BB962C8B-B14F-4D97-AF65-F5344CB8AC3E}">
        <p14:creationId xmlns:p14="http://schemas.microsoft.com/office/powerpoint/2010/main" val="18460656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1233488"/>
            <a:ext cx="5922962" cy="3332162"/>
          </a:xfrm>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9B8F5ED-5295-4A2A-8A32-5B666026EABB}" type="slidenum">
              <a:rPr lang="en-GB" smtClean="0"/>
              <a:t>13</a:t>
            </a:fld>
            <a:endParaRPr lang="en-GB" dirty="0"/>
          </a:p>
        </p:txBody>
      </p:sp>
    </p:spTree>
    <p:extLst>
      <p:ext uri="{BB962C8B-B14F-4D97-AF65-F5344CB8AC3E}">
        <p14:creationId xmlns:p14="http://schemas.microsoft.com/office/powerpoint/2010/main" val="9173106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1233488"/>
            <a:ext cx="5922962" cy="3332162"/>
          </a:xfrm>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9B8F5ED-5295-4A2A-8A32-5B666026EABB}" type="slidenum">
              <a:rPr lang="en-GB" smtClean="0"/>
              <a:t>14</a:t>
            </a:fld>
            <a:endParaRPr lang="en-GB" dirty="0"/>
          </a:p>
        </p:txBody>
      </p:sp>
    </p:spTree>
    <p:extLst>
      <p:ext uri="{BB962C8B-B14F-4D97-AF65-F5344CB8AC3E}">
        <p14:creationId xmlns:p14="http://schemas.microsoft.com/office/powerpoint/2010/main" val="2051679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1233488"/>
            <a:ext cx="5922962" cy="3332162"/>
          </a:xfrm>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9B8F5ED-5295-4A2A-8A32-5B666026EABB}" type="slidenum">
              <a:rPr lang="en-GB" smtClean="0"/>
              <a:t>3</a:t>
            </a:fld>
            <a:endParaRPr lang="en-GB" dirty="0"/>
          </a:p>
        </p:txBody>
      </p:sp>
    </p:spTree>
    <p:extLst>
      <p:ext uri="{BB962C8B-B14F-4D97-AF65-F5344CB8AC3E}">
        <p14:creationId xmlns:p14="http://schemas.microsoft.com/office/powerpoint/2010/main" val="996061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1233488"/>
            <a:ext cx="5922962" cy="3332162"/>
          </a:xfrm>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9B8F5ED-5295-4A2A-8A32-5B666026EABB}" type="slidenum">
              <a:rPr lang="en-GB" smtClean="0"/>
              <a:t>4</a:t>
            </a:fld>
            <a:endParaRPr lang="en-GB" dirty="0"/>
          </a:p>
        </p:txBody>
      </p:sp>
    </p:spTree>
    <p:extLst>
      <p:ext uri="{BB962C8B-B14F-4D97-AF65-F5344CB8AC3E}">
        <p14:creationId xmlns:p14="http://schemas.microsoft.com/office/powerpoint/2010/main" val="2611285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1233488"/>
            <a:ext cx="5922962" cy="3332162"/>
          </a:xfrm>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9B8F5ED-5295-4A2A-8A32-5B666026EABB}" type="slidenum">
              <a:rPr lang="en-GB" smtClean="0"/>
              <a:t>5</a:t>
            </a:fld>
            <a:endParaRPr lang="en-GB" dirty="0"/>
          </a:p>
        </p:txBody>
      </p:sp>
    </p:spTree>
    <p:extLst>
      <p:ext uri="{BB962C8B-B14F-4D97-AF65-F5344CB8AC3E}">
        <p14:creationId xmlns:p14="http://schemas.microsoft.com/office/powerpoint/2010/main" val="3006475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1233488"/>
            <a:ext cx="5922962" cy="3332162"/>
          </a:xfrm>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9B8F5ED-5295-4A2A-8A32-5B666026EABB}" type="slidenum">
              <a:rPr lang="en-GB" smtClean="0"/>
              <a:t>6</a:t>
            </a:fld>
            <a:endParaRPr lang="en-GB" dirty="0"/>
          </a:p>
        </p:txBody>
      </p:sp>
    </p:spTree>
    <p:extLst>
      <p:ext uri="{BB962C8B-B14F-4D97-AF65-F5344CB8AC3E}">
        <p14:creationId xmlns:p14="http://schemas.microsoft.com/office/powerpoint/2010/main" val="3493169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1233488"/>
            <a:ext cx="5922962" cy="3332162"/>
          </a:xfrm>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9B8F5ED-5295-4A2A-8A32-5B666026EABB}" type="slidenum">
              <a:rPr lang="en-GB" smtClean="0"/>
              <a:t>7</a:t>
            </a:fld>
            <a:endParaRPr lang="en-GB" dirty="0"/>
          </a:p>
        </p:txBody>
      </p:sp>
    </p:spTree>
    <p:extLst>
      <p:ext uri="{BB962C8B-B14F-4D97-AF65-F5344CB8AC3E}">
        <p14:creationId xmlns:p14="http://schemas.microsoft.com/office/powerpoint/2010/main" val="4223872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1233488"/>
            <a:ext cx="5922962" cy="3332162"/>
          </a:xfrm>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9B8F5ED-5295-4A2A-8A32-5B666026EABB}" type="slidenum">
              <a:rPr lang="en-GB" smtClean="0"/>
              <a:t>8</a:t>
            </a:fld>
            <a:endParaRPr lang="en-GB" dirty="0"/>
          </a:p>
        </p:txBody>
      </p:sp>
    </p:spTree>
    <p:extLst>
      <p:ext uri="{BB962C8B-B14F-4D97-AF65-F5344CB8AC3E}">
        <p14:creationId xmlns:p14="http://schemas.microsoft.com/office/powerpoint/2010/main" val="421847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1233488"/>
            <a:ext cx="5922962" cy="3332162"/>
          </a:xfrm>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9B8F5ED-5295-4A2A-8A32-5B666026EABB}" type="slidenum">
              <a:rPr lang="en-GB" smtClean="0"/>
              <a:t>9</a:t>
            </a:fld>
            <a:endParaRPr lang="en-GB" dirty="0"/>
          </a:p>
        </p:txBody>
      </p:sp>
    </p:spTree>
    <p:extLst>
      <p:ext uri="{BB962C8B-B14F-4D97-AF65-F5344CB8AC3E}">
        <p14:creationId xmlns:p14="http://schemas.microsoft.com/office/powerpoint/2010/main" val="1502250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1233488"/>
            <a:ext cx="5922962" cy="3332162"/>
          </a:xfrm>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9B8F5ED-5295-4A2A-8A32-5B666026EABB}" type="slidenum">
              <a:rPr lang="en-GB" smtClean="0"/>
              <a:t>10</a:t>
            </a:fld>
            <a:endParaRPr lang="en-GB" dirty="0"/>
          </a:p>
        </p:txBody>
      </p:sp>
    </p:spTree>
    <p:extLst>
      <p:ext uri="{BB962C8B-B14F-4D97-AF65-F5344CB8AC3E}">
        <p14:creationId xmlns:p14="http://schemas.microsoft.com/office/powerpoint/2010/main" val="1283262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ont sl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173AA-6110-488C-934A-62C9FFBAC25C}"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grpSp>
        <p:nvGrpSpPr>
          <p:cNvPr id="1029" name="Group 5"/>
          <p:cNvGrpSpPr>
            <a:grpSpLocks noChangeAspect="1"/>
          </p:cNvGrpSpPr>
          <p:nvPr userDrawn="1"/>
        </p:nvGrpSpPr>
        <p:grpSpPr bwMode="auto">
          <a:xfrm>
            <a:off x="1" y="1587"/>
            <a:ext cx="9142413" cy="5126050"/>
            <a:chOff x="0" y="1"/>
            <a:chExt cx="5759" cy="3231"/>
          </a:xfrm>
        </p:grpSpPr>
        <p:sp>
          <p:nvSpPr>
            <p:cNvPr id="1030" name="Freeform 6"/>
            <p:cNvSpPr>
              <a:spLocks/>
            </p:cNvSpPr>
            <p:nvPr userDrawn="1"/>
          </p:nvSpPr>
          <p:spPr bwMode="auto">
            <a:xfrm>
              <a:off x="0" y="1"/>
              <a:ext cx="5759" cy="3231"/>
            </a:xfrm>
            <a:custGeom>
              <a:avLst/>
              <a:gdLst/>
              <a:ahLst/>
              <a:cxnLst>
                <a:cxn ang="0">
                  <a:pos x="0" y="0"/>
                </a:cxn>
                <a:cxn ang="0">
                  <a:pos x="0" y="376"/>
                </a:cxn>
                <a:cxn ang="0">
                  <a:pos x="23618" y="2033"/>
                </a:cxn>
                <a:cxn ang="0">
                  <a:pos x="23620" y="2035"/>
                </a:cxn>
                <a:cxn ang="0">
                  <a:pos x="23616" y="2039"/>
                </a:cxn>
                <a:cxn ang="0">
                  <a:pos x="26667" y="14965"/>
                </a:cxn>
                <a:cxn ang="0">
                  <a:pos x="26667" y="0"/>
                </a:cxn>
                <a:cxn ang="0">
                  <a:pos x="0" y="0"/>
                </a:cxn>
              </a:cxnLst>
              <a:rect l="0" t="0" r="r" b="b"/>
              <a:pathLst>
                <a:path w="26667" h="14965">
                  <a:moveTo>
                    <a:pt x="0" y="0"/>
                  </a:moveTo>
                  <a:lnTo>
                    <a:pt x="0" y="376"/>
                  </a:lnTo>
                  <a:lnTo>
                    <a:pt x="23618" y="2033"/>
                  </a:lnTo>
                  <a:lnTo>
                    <a:pt x="23620" y="2035"/>
                  </a:lnTo>
                  <a:lnTo>
                    <a:pt x="23616" y="2039"/>
                  </a:lnTo>
                  <a:lnTo>
                    <a:pt x="26667" y="14965"/>
                  </a:lnTo>
                  <a:lnTo>
                    <a:pt x="26667" y="0"/>
                  </a:lnTo>
                  <a:lnTo>
                    <a:pt x="0"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1" name="Freeform 7"/>
            <p:cNvSpPr>
              <a:spLocks/>
            </p:cNvSpPr>
            <p:nvPr userDrawn="1"/>
          </p:nvSpPr>
          <p:spPr bwMode="auto">
            <a:xfrm>
              <a:off x="4173" y="229"/>
              <a:ext cx="1327" cy="1290"/>
            </a:xfrm>
            <a:custGeom>
              <a:avLst/>
              <a:gdLst/>
              <a:ahLst/>
              <a:cxnLst>
                <a:cxn ang="0">
                  <a:pos x="6129" y="5123"/>
                </a:cxn>
                <a:cxn ang="0">
                  <a:pos x="5445" y="1024"/>
                </a:cxn>
                <a:cxn ang="0">
                  <a:pos x="5358" y="831"/>
                </a:cxn>
                <a:cxn ang="0">
                  <a:pos x="5359" y="830"/>
                </a:cxn>
                <a:cxn ang="0">
                  <a:pos x="5340" y="811"/>
                </a:cxn>
                <a:cxn ang="0">
                  <a:pos x="5339" y="811"/>
                </a:cxn>
                <a:cxn ang="0">
                  <a:pos x="5170" y="729"/>
                </a:cxn>
                <a:cxn ang="0">
                  <a:pos x="1055" y="15"/>
                </a:cxn>
                <a:cxn ang="0">
                  <a:pos x="837" y="119"/>
                </a:cxn>
                <a:cxn ang="0">
                  <a:pos x="34" y="917"/>
                </a:cxn>
                <a:cxn ang="0">
                  <a:pos x="0" y="955"/>
                </a:cxn>
                <a:cxn ang="0">
                  <a:pos x="143" y="814"/>
                </a:cxn>
                <a:cxn ang="0">
                  <a:pos x="360" y="709"/>
                </a:cxn>
                <a:cxn ang="0">
                  <a:pos x="4476" y="1423"/>
                </a:cxn>
                <a:cxn ang="0">
                  <a:pos x="4645" y="1506"/>
                </a:cxn>
                <a:cxn ang="0">
                  <a:pos x="4646" y="1505"/>
                </a:cxn>
                <a:cxn ang="0">
                  <a:pos x="4665" y="1524"/>
                </a:cxn>
                <a:cxn ang="0">
                  <a:pos x="4664" y="1525"/>
                </a:cxn>
                <a:cxn ang="0">
                  <a:pos x="4751" y="1718"/>
                </a:cxn>
                <a:cxn ang="0">
                  <a:pos x="5434" y="5817"/>
                </a:cxn>
                <a:cxn ang="0">
                  <a:pos x="5383" y="5976"/>
                </a:cxn>
                <a:cxn ang="0">
                  <a:pos x="6023" y="5339"/>
                </a:cxn>
                <a:cxn ang="0">
                  <a:pos x="6129" y="5123"/>
                </a:cxn>
              </a:cxnLst>
              <a:rect l="0" t="0" r="r" b="b"/>
              <a:pathLst>
                <a:path w="6143" h="5976">
                  <a:moveTo>
                    <a:pt x="6129" y="5123"/>
                  </a:moveTo>
                  <a:lnTo>
                    <a:pt x="5445" y="1024"/>
                  </a:lnTo>
                  <a:cubicBezTo>
                    <a:pt x="5430" y="943"/>
                    <a:pt x="5401" y="879"/>
                    <a:pt x="5358" y="831"/>
                  </a:cubicBezTo>
                  <a:lnTo>
                    <a:pt x="5359" y="830"/>
                  </a:lnTo>
                  <a:lnTo>
                    <a:pt x="5340" y="811"/>
                  </a:lnTo>
                  <a:lnTo>
                    <a:pt x="5339" y="811"/>
                  </a:lnTo>
                  <a:cubicBezTo>
                    <a:pt x="5295" y="773"/>
                    <a:pt x="5240" y="745"/>
                    <a:pt x="5170" y="729"/>
                  </a:cubicBezTo>
                  <a:lnTo>
                    <a:pt x="1055" y="15"/>
                  </a:lnTo>
                  <a:cubicBezTo>
                    <a:pt x="971" y="0"/>
                    <a:pt x="914" y="42"/>
                    <a:pt x="837" y="119"/>
                  </a:cubicBezTo>
                  <a:lnTo>
                    <a:pt x="34" y="917"/>
                  </a:lnTo>
                  <a:cubicBezTo>
                    <a:pt x="21" y="930"/>
                    <a:pt x="10" y="943"/>
                    <a:pt x="0" y="955"/>
                  </a:cubicBezTo>
                  <a:lnTo>
                    <a:pt x="143" y="814"/>
                  </a:lnTo>
                  <a:cubicBezTo>
                    <a:pt x="220" y="737"/>
                    <a:pt x="277" y="694"/>
                    <a:pt x="360" y="709"/>
                  </a:cubicBezTo>
                  <a:lnTo>
                    <a:pt x="4476" y="1423"/>
                  </a:lnTo>
                  <a:cubicBezTo>
                    <a:pt x="4546" y="1439"/>
                    <a:pt x="4601" y="1467"/>
                    <a:pt x="4645" y="1506"/>
                  </a:cubicBezTo>
                  <a:lnTo>
                    <a:pt x="4646" y="1505"/>
                  </a:lnTo>
                  <a:lnTo>
                    <a:pt x="4665" y="1524"/>
                  </a:lnTo>
                  <a:lnTo>
                    <a:pt x="4664" y="1525"/>
                  </a:lnTo>
                  <a:cubicBezTo>
                    <a:pt x="4707" y="1573"/>
                    <a:pt x="4736" y="1637"/>
                    <a:pt x="4751" y="1718"/>
                  </a:cubicBezTo>
                  <a:lnTo>
                    <a:pt x="5434" y="5817"/>
                  </a:lnTo>
                  <a:cubicBezTo>
                    <a:pt x="5445" y="5878"/>
                    <a:pt x="5425" y="5925"/>
                    <a:pt x="5383" y="5976"/>
                  </a:cubicBezTo>
                  <a:lnTo>
                    <a:pt x="6023" y="5339"/>
                  </a:lnTo>
                  <a:cubicBezTo>
                    <a:pt x="6101" y="5262"/>
                    <a:pt x="6143" y="5206"/>
                    <a:pt x="6129" y="5123"/>
                  </a:cubicBez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2" name="Freeform 8"/>
            <p:cNvSpPr>
              <a:spLocks/>
            </p:cNvSpPr>
            <p:nvPr userDrawn="1"/>
          </p:nvSpPr>
          <p:spPr bwMode="auto">
            <a:xfrm>
              <a:off x="4012" y="435"/>
              <a:ext cx="1326" cy="1290"/>
            </a:xfrm>
            <a:custGeom>
              <a:avLst/>
              <a:gdLst/>
              <a:ahLst/>
              <a:cxnLst>
                <a:cxn ang="0">
                  <a:pos x="5762" y="5230"/>
                </a:cxn>
                <a:cxn ang="0">
                  <a:pos x="5699" y="5069"/>
                </a:cxn>
                <a:cxn ang="0">
                  <a:pos x="5077" y="892"/>
                </a:cxn>
                <a:cxn ang="0">
                  <a:pos x="5078" y="891"/>
                </a:cxn>
                <a:cxn ang="0">
                  <a:pos x="5078" y="891"/>
                </a:cxn>
                <a:cxn ang="0">
                  <a:pos x="904" y="243"/>
                </a:cxn>
                <a:cxn ang="0">
                  <a:pos x="743" y="179"/>
                </a:cxn>
                <a:cxn ang="0">
                  <a:pos x="759" y="0"/>
                </a:cxn>
                <a:cxn ang="0">
                  <a:pos x="99" y="656"/>
                </a:cxn>
                <a:cxn ang="0">
                  <a:pos x="49" y="873"/>
                </a:cxn>
                <a:cxn ang="0">
                  <a:pos x="210" y="937"/>
                </a:cxn>
                <a:cxn ang="0">
                  <a:pos x="4384" y="1585"/>
                </a:cxn>
                <a:cxn ang="0">
                  <a:pos x="4384" y="1585"/>
                </a:cxn>
                <a:cxn ang="0">
                  <a:pos x="4383" y="1586"/>
                </a:cxn>
                <a:cxn ang="0">
                  <a:pos x="5005" y="5763"/>
                </a:cxn>
                <a:cxn ang="0">
                  <a:pos x="5068" y="5924"/>
                </a:cxn>
                <a:cxn ang="0">
                  <a:pos x="5286" y="5876"/>
                </a:cxn>
                <a:cxn ang="0">
                  <a:pos x="6088" y="5079"/>
                </a:cxn>
                <a:cxn ang="0">
                  <a:pos x="6142" y="5021"/>
                </a:cxn>
                <a:cxn ang="0">
                  <a:pos x="5980" y="5182"/>
                </a:cxn>
                <a:cxn ang="0">
                  <a:pos x="5762" y="5230"/>
                </a:cxn>
              </a:cxnLst>
              <a:rect l="0" t="0" r="r" b="b"/>
              <a:pathLst>
                <a:path w="6142" h="5974">
                  <a:moveTo>
                    <a:pt x="5762" y="5230"/>
                  </a:moveTo>
                  <a:cubicBezTo>
                    <a:pt x="5727" y="5195"/>
                    <a:pt x="5706" y="5132"/>
                    <a:pt x="5699" y="5069"/>
                  </a:cubicBezTo>
                  <a:lnTo>
                    <a:pt x="5077" y="892"/>
                  </a:lnTo>
                  <a:lnTo>
                    <a:pt x="5078" y="891"/>
                  </a:lnTo>
                  <a:lnTo>
                    <a:pt x="5078" y="891"/>
                  </a:lnTo>
                  <a:lnTo>
                    <a:pt x="904" y="243"/>
                  </a:lnTo>
                  <a:cubicBezTo>
                    <a:pt x="841" y="236"/>
                    <a:pt x="778" y="214"/>
                    <a:pt x="743" y="179"/>
                  </a:cubicBezTo>
                  <a:cubicBezTo>
                    <a:pt x="701" y="137"/>
                    <a:pt x="701" y="75"/>
                    <a:pt x="759" y="0"/>
                  </a:cubicBezTo>
                  <a:lnTo>
                    <a:pt x="99" y="656"/>
                  </a:lnTo>
                  <a:cubicBezTo>
                    <a:pt x="8" y="747"/>
                    <a:pt x="0" y="824"/>
                    <a:pt x="49" y="873"/>
                  </a:cubicBezTo>
                  <a:cubicBezTo>
                    <a:pt x="84" y="909"/>
                    <a:pt x="147" y="930"/>
                    <a:pt x="210" y="937"/>
                  </a:cubicBezTo>
                  <a:lnTo>
                    <a:pt x="4384" y="1585"/>
                  </a:lnTo>
                  <a:lnTo>
                    <a:pt x="4384" y="1585"/>
                  </a:lnTo>
                  <a:lnTo>
                    <a:pt x="4383" y="1586"/>
                  </a:lnTo>
                  <a:lnTo>
                    <a:pt x="5005" y="5763"/>
                  </a:lnTo>
                  <a:cubicBezTo>
                    <a:pt x="5011" y="5826"/>
                    <a:pt x="5033" y="5889"/>
                    <a:pt x="5068" y="5924"/>
                  </a:cubicBezTo>
                  <a:cubicBezTo>
                    <a:pt x="5117" y="5974"/>
                    <a:pt x="5194" y="5967"/>
                    <a:pt x="5286" y="5876"/>
                  </a:cubicBezTo>
                  <a:lnTo>
                    <a:pt x="6088" y="5079"/>
                  </a:lnTo>
                  <a:cubicBezTo>
                    <a:pt x="6109" y="5058"/>
                    <a:pt x="6127" y="5039"/>
                    <a:pt x="6142" y="5021"/>
                  </a:cubicBezTo>
                  <a:lnTo>
                    <a:pt x="5980" y="5182"/>
                  </a:lnTo>
                  <a:cubicBezTo>
                    <a:pt x="5888" y="5273"/>
                    <a:pt x="5811" y="5279"/>
                    <a:pt x="5762" y="5230"/>
                  </a:cubicBezTo>
                  <a:close/>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3" name="Freeform 9"/>
            <p:cNvSpPr>
              <a:spLocks/>
            </p:cNvSpPr>
            <p:nvPr userDrawn="1"/>
          </p:nvSpPr>
          <p:spPr bwMode="auto">
            <a:xfrm>
              <a:off x="4160" y="379"/>
              <a:ext cx="1189" cy="1196"/>
            </a:xfrm>
            <a:custGeom>
              <a:avLst/>
              <a:gdLst/>
              <a:ahLst/>
              <a:cxnLst>
                <a:cxn ang="0">
                  <a:pos x="5492" y="5123"/>
                </a:cxn>
                <a:cxn ang="0">
                  <a:pos x="4809" y="1024"/>
                </a:cxn>
                <a:cxn ang="0">
                  <a:pos x="4722" y="831"/>
                </a:cxn>
                <a:cxn ang="0">
                  <a:pos x="4723" y="830"/>
                </a:cxn>
                <a:cxn ang="0">
                  <a:pos x="4704" y="811"/>
                </a:cxn>
                <a:cxn ang="0">
                  <a:pos x="4703" y="812"/>
                </a:cxn>
                <a:cxn ang="0">
                  <a:pos x="4534" y="729"/>
                </a:cxn>
                <a:cxn ang="0">
                  <a:pos x="418" y="15"/>
                </a:cxn>
                <a:cxn ang="0">
                  <a:pos x="201" y="120"/>
                </a:cxn>
                <a:cxn ang="0">
                  <a:pos x="58" y="261"/>
                </a:cxn>
                <a:cxn ang="0">
                  <a:pos x="42" y="440"/>
                </a:cxn>
                <a:cxn ang="0">
                  <a:pos x="203" y="504"/>
                </a:cxn>
                <a:cxn ang="0">
                  <a:pos x="4377" y="1152"/>
                </a:cxn>
                <a:cxn ang="0">
                  <a:pos x="4377" y="1152"/>
                </a:cxn>
                <a:cxn ang="0">
                  <a:pos x="4376" y="1153"/>
                </a:cxn>
                <a:cxn ang="0">
                  <a:pos x="4998" y="5330"/>
                </a:cxn>
                <a:cxn ang="0">
                  <a:pos x="5061" y="5491"/>
                </a:cxn>
                <a:cxn ang="0">
                  <a:pos x="5279" y="5443"/>
                </a:cxn>
                <a:cxn ang="0">
                  <a:pos x="5441" y="5282"/>
                </a:cxn>
                <a:cxn ang="0">
                  <a:pos x="5492" y="5123"/>
                </a:cxn>
              </a:cxnLst>
              <a:rect l="0" t="0" r="r" b="b"/>
              <a:pathLst>
                <a:path w="5503" h="5540">
                  <a:moveTo>
                    <a:pt x="5492" y="5123"/>
                  </a:moveTo>
                  <a:lnTo>
                    <a:pt x="4809" y="1024"/>
                  </a:lnTo>
                  <a:cubicBezTo>
                    <a:pt x="4794" y="943"/>
                    <a:pt x="4765" y="879"/>
                    <a:pt x="4722" y="831"/>
                  </a:cubicBezTo>
                  <a:lnTo>
                    <a:pt x="4723" y="830"/>
                  </a:lnTo>
                  <a:lnTo>
                    <a:pt x="4704" y="811"/>
                  </a:lnTo>
                  <a:lnTo>
                    <a:pt x="4703" y="812"/>
                  </a:lnTo>
                  <a:cubicBezTo>
                    <a:pt x="4659" y="773"/>
                    <a:pt x="4604" y="745"/>
                    <a:pt x="4534" y="729"/>
                  </a:cubicBezTo>
                  <a:lnTo>
                    <a:pt x="418" y="15"/>
                  </a:lnTo>
                  <a:cubicBezTo>
                    <a:pt x="335" y="0"/>
                    <a:pt x="278" y="43"/>
                    <a:pt x="201" y="120"/>
                  </a:cubicBezTo>
                  <a:lnTo>
                    <a:pt x="58" y="261"/>
                  </a:lnTo>
                  <a:cubicBezTo>
                    <a:pt x="0" y="336"/>
                    <a:pt x="0" y="398"/>
                    <a:pt x="42" y="440"/>
                  </a:cubicBezTo>
                  <a:cubicBezTo>
                    <a:pt x="77" y="475"/>
                    <a:pt x="140" y="497"/>
                    <a:pt x="203" y="504"/>
                  </a:cubicBezTo>
                  <a:lnTo>
                    <a:pt x="4377" y="1152"/>
                  </a:lnTo>
                  <a:lnTo>
                    <a:pt x="4377" y="1152"/>
                  </a:lnTo>
                  <a:lnTo>
                    <a:pt x="4376" y="1153"/>
                  </a:lnTo>
                  <a:lnTo>
                    <a:pt x="4998" y="5330"/>
                  </a:lnTo>
                  <a:cubicBezTo>
                    <a:pt x="5005" y="5393"/>
                    <a:pt x="5026" y="5456"/>
                    <a:pt x="5061" y="5491"/>
                  </a:cubicBezTo>
                  <a:cubicBezTo>
                    <a:pt x="5110" y="5540"/>
                    <a:pt x="5187" y="5534"/>
                    <a:pt x="5279" y="5443"/>
                  </a:cubicBezTo>
                  <a:lnTo>
                    <a:pt x="5441" y="5282"/>
                  </a:lnTo>
                  <a:cubicBezTo>
                    <a:pt x="5483" y="5231"/>
                    <a:pt x="5503" y="5184"/>
                    <a:pt x="5492" y="5123"/>
                  </a:cubicBez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13" name="Title 12"/>
          <p:cNvSpPr>
            <a:spLocks noGrp="1"/>
          </p:cNvSpPr>
          <p:nvPr>
            <p:ph type="title" hasCustomPrompt="1"/>
          </p:nvPr>
        </p:nvSpPr>
        <p:spPr>
          <a:xfrm>
            <a:off x="395288" y="1175302"/>
            <a:ext cx="7273056" cy="857515"/>
          </a:xfrm>
        </p:spPr>
        <p:txBody>
          <a:bodyPr anchor="b">
            <a:normAutofit/>
          </a:bodyPr>
          <a:lstStyle>
            <a:lvl1pPr>
              <a:defRPr sz="2800">
                <a:solidFill>
                  <a:schemeClr val="accent1"/>
                </a:solidFill>
              </a:defRPr>
            </a:lvl1pPr>
          </a:lstStyle>
          <a:p>
            <a:r>
              <a:rPr lang="en-US" dirty="0"/>
              <a:t>Presentation title on one line only</a:t>
            </a:r>
            <a:endParaRPr lang="en-GB" dirty="0"/>
          </a:p>
        </p:txBody>
      </p:sp>
      <p:grpSp>
        <p:nvGrpSpPr>
          <p:cNvPr id="103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1" name="Text Placeholder 30"/>
          <p:cNvSpPr>
            <a:spLocks noGrp="1"/>
          </p:cNvSpPr>
          <p:nvPr>
            <p:ph type="body" sz="quarter" idx="13" hasCustomPrompt="1"/>
          </p:nvPr>
        </p:nvSpPr>
        <p:spPr>
          <a:xfrm>
            <a:off x="395289" y="2140218"/>
            <a:ext cx="7272337" cy="1511780"/>
          </a:xfrm>
        </p:spPr>
        <p:txBody>
          <a:bodyPr/>
          <a:lstStyle>
            <a:lvl1pPr>
              <a:spcBef>
                <a:spcPts val="0"/>
              </a:spcBef>
              <a:spcAft>
                <a:spcPts val="0"/>
              </a:spcAft>
              <a:defRPr/>
            </a:lvl1pPr>
          </a:lstStyle>
          <a:p>
            <a:pPr lvl="0"/>
            <a:r>
              <a:rPr lang="en-US" dirty="0"/>
              <a:t>Click to add speaker name, job title, organisation each on an individual line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4" name="Content Placeholder 33"/>
          <p:cNvSpPr>
            <a:spLocks noGrp="1"/>
          </p:cNvSpPr>
          <p:nvPr>
            <p:ph sz="quarter" idx="14" hasCustomPrompt="1"/>
          </p:nvPr>
        </p:nvSpPr>
        <p:spPr>
          <a:xfrm>
            <a:off x="6811560" y="4528583"/>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5" name="Content Placeholder 33"/>
          <p:cNvSpPr>
            <a:spLocks noGrp="1"/>
          </p:cNvSpPr>
          <p:nvPr>
            <p:ph sz="quarter" idx="15" hasCustomPrompt="1"/>
          </p:nvPr>
        </p:nvSpPr>
        <p:spPr>
          <a:xfrm>
            <a:off x="5781791" y="4528583"/>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6" name="Content Placeholder 33"/>
          <p:cNvSpPr>
            <a:spLocks noGrp="1"/>
          </p:cNvSpPr>
          <p:nvPr>
            <p:ph sz="quarter" idx="16" hasCustomPrompt="1"/>
          </p:nvPr>
        </p:nvSpPr>
        <p:spPr>
          <a:xfrm>
            <a:off x="4752021" y="4528583"/>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Text only layout">
    <p:spTree>
      <p:nvGrpSpPr>
        <p:cNvPr id="1" name=""/>
        <p:cNvGrpSpPr/>
        <p:nvPr/>
      </p:nvGrpSpPr>
      <p:grpSpPr>
        <a:xfrm>
          <a:off x="0" y="0"/>
          <a:ext cx="0" cy="0"/>
          <a:chOff x="0" y="0"/>
          <a:chExt cx="0" cy="0"/>
        </a:xfrm>
      </p:grpSpPr>
      <p:sp>
        <p:nvSpPr>
          <p:cNvPr id="6" name="Text Placeholder 6"/>
          <p:cNvSpPr>
            <a:spLocks noGrp="1"/>
          </p:cNvSpPr>
          <p:nvPr>
            <p:ph type="body" sz="quarter" idx="10" hasCustomPrompt="1"/>
          </p:nvPr>
        </p:nvSpPr>
        <p:spPr>
          <a:xfrm>
            <a:off x="467544" y="411637"/>
            <a:ext cx="8208912" cy="432181"/>
          </a:xfrm>
          <a:prstGeom prst="rect">
            <a:avLst/>
          </a:prstGeom>
        </p:spPr>
        <p:txBody>
          <a:bodyPr/>
          <a:lstStyle>
            <a:lvl1pPr marL="0" indent="0">
              <a:lnSpc>
                <a:spcPts val="2551"/>
              </a:lnSpc>
              <a:spcBef>
                <a:spcPts val="576"/>
              </a:spcBef>
              <a:buNone/>
              <a:defRPr b="1" baseline="0">
                <a:latin typeface="Verdana" pitchFamily="34" charset="0"/>
              </a:defRPr>
            </a:lvl1pPr>
          </a:lstStyle>
          <a:p>
            <a:pPr lvl="0"/>
            <a:r>
              <a:rPr lang="en-GB" dirty="0"/>
              <a:t>Heading goes here</a:t>
            </a:r>
          </a:p>
        </p:txBody>
      </p:sp>
      <p:sp>
        <p:nvSpPr>
          <p:cNvPr id="8" name="Text Placeholder 13"/>
          <p:cNvSpPr>
            <a:spLocks noGrp="1"/>
          </p:cNvSpPr>
          <p:nvPr>
            <p:ph type="body" sz="quarter" idx="12"/>
          </p:nvPr>
        </p:nvSpPr>
        <p:spPr>
          <a:xfrm>
            <a:off x="467544" y="951864"/>
            <a:ext cx="8208912" cy="3403428"/>
          </a:xfrm>
          <a:prstGeom prst="rect">
            <a:avLst/>
          </a:prstGeom>
        </p:spPr>
        <p:txBody>
          <a:bodyPr/>
          <a:lstStyle>
            <a:lvl1pPr indent="-256568">
              <a:spcBef>
                <a:spcPts val="600"/>
              </a:spcBef>
              <a:buClr>
                <a:schemeClr val="tx1"/>
              </a:buClr>
              <a:buFont typeface="Verdana" pitchFamily="34" charset="0"/>
              <a:buChar char="›"/>
              <a:defRPr sz="1350">
                <a:latin typeface="Verdana" pitchFamily="34" charset="0"/>
              </a:defRPr>
            </a:lvl1pPr>
            <a:lvl2pPr marL="342991" indent="0">
              <a:buFont typeface="Verdana" pitchFamily="34" charset="0"/>
              <a:buNone/>
              <a:defRPr sz="1200">
                <a:latin typeface="Verdana" pitchFamily="34" charset="0"/>
              </a:defRPr>
            </a:lvl2pPr>
            <a:lvl3pPr marL="747721" indent="-171496">
              <a:buClr>
                <a:schemeClr val="tx1"/>
              </a:buClr>
              <a:buFont typeface="Verdana" panose="020B0604030504040204" pitchFamily="34" charset="0"/>
              <a:buChar char="›"/>
              <a:defRPr sz="1050">
                <a:latin typeface="Verdana" panose="020B0604030504040204" pitchFamily="34" charset="0"/>
                <a:ea typeface="Verdana" panose="020B0604030504040204" pitchFamily="34" charset="0"/>
                <a:cs typeface="Verdana" panose="020B0604030504040204" pitchFamily="34" charset="0"/>
              </a:defRPr>
            </a:lvl3pPr>
            <a:lvl4pPr marL="775161" indent="0">
              <a:buNone/>
              <a:defRPr/>
            </a:lvl4pPr>
          </a:lstStyle>
          <a:p>
            <a:pPr lvl="0"/>
            <a:endParaRPr lang="en-GB" dirty="0"/>
          </a:p>
          <a:p>
            <a:pPr lvl="1"/>
            <a:endParaRPr lang="en-GB" dirty="0"/>
          </a:p>
          <a:p>
            <a:pPr lvl="2"/>
            <a:endParaRPr lang="en-GB" dirty="0"/>
          </a:p>
          <a:p>
            <a:pPr lvl="3"/>
            <a:endParaRPr lang="en-GB" dirty="0"/>
          </a:p>
          <a:p>
            <a:pPr lvl="0"/>
            <a:endParaRPr lang="en-GB" dirty="0"/>
          </a:p>
          <a:p>
            <a:pPr lvl="1"/>
            <a:endParaRPr lang="en-GB" dirty="0"/>
          </a:p>
          <a:p>
            <a:pPr lvl="2"/>
            <a:endParaRPr lang="en-GB" dirty="0"/>
          </a:p>
        </p:txBody>
      </p:sp>
      <p:grpSp>
        <p:nvGrpSpPr>
          <p:cNvPr id="7" name="Group 12">
            <a:extLst>
              <a:ext uri="{FF2B5EF4-FFF2-40B4-BE49-F238E27FC236}">
                <a16:creationId xmlns:a16="http://schemas.microsoft.com/office/drawing/2014/main" id="{604E3DDD-5283-4CE8-8B68-9EF418E3A08B}"/>
              </a:ext>
            </a:extLst>
          </p:cNvPr>
          <p:cNvGrpSpPr>
            <a:grpSpLocks noChangeAspect="1"/>
          </p:cNvGrpSpPr>
          <p:nvPr userDrawn="1"/>
        </p:nvGrpSpPr>
        <p:grpSpPr bwMode="auto">
          <a:xfrm>
            <a:off x="395536" y="4749069"/>
            <a:ext cx="1528656" cy="226660"/>
            <a:chOff x="317" y="1236"/>
            <a:chExt cx="5109" cy="758"/>
          </a:xfrm>
        </p:grpSpPr>
        <p:sp>
          <p:nvSpPr>
            <p:cNvPr id="9" name="Freeform 13">
              <a:extLst>
                <a:ext uri="{FF2B5EF4-FFF2-40B4-BE49-F238E27FC236}">
                  <a16:creationId xmlns:a16="http://schemas.microsoft.com/office/drawing/2014/main" id="{A36B34D6-775D-42DD-9950-35CC91131D2F}"/>
                </a:ext>
              </a:extLst>
            </p:cNvPr>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 name="Freeform 14">
              <a:extLst>
                <a:ext uri="{FF2B5EF4-FFF2-40B4-BE49-F238E27FC236}">
                  <a16:creationId xmlns:a16="http://schemas.microsoft.com/office/drawing/2014/main" id="{A95FC49B-34F4-4D67-AA02-3F09025BB7B7}"/>
                </a:ext>
              </a:extLst>
            </p:cNvPr>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1" name="Freeform 15">
              <a:extLst>
                <a:ext uri="{FF2B5EF4-FFF2-40B4-BE49-F238E27FC236}">
                  <a16:creationId xmlns:a16="http://schemas.microsoft.com/office/drawing/2014/main" id="{2765AE17-3836-40E4-896D-8B368B95E475}"/>
                </a:ext>
              </a:extLst>
            </p:cNvPr>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2" name="Freeform 16">
              <a:extLst>
                <a:ext uri="{FF2B5EF4-FFF2-40B4-BE49-F238E27FC236}">
                  <a16:creationId xmlns:a16="http://schemas.microsoft.com/office/drawing/2014/main" id="{EF2209AA-5C48-411A-BC28-59F88EBF67B9}"/>
                </a:ext>
              </a:extLst>
            </p:cNvPr>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3" name="Freeform 17">
              <a:extLst>
                <a:ext uri="{FF2B5EF4-FFF2-40B4-BE49-F238E27FC236}">
                  <a16:creationId xmlns:a16="http://schemas.microsoft.com/office/drawing/2014/main" id="{307D15D7-7D83-4E73-A075-18A147B6ED61}"/>
                </a:ext>
              </a:extLst>
            </p:cNvPr>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4" name="Freeform 18">
              <a:extLst>
                <a:ext uri="{FF2B5EF4-FFF2-40B4-BE49-F238E27FC236}">
                  <a16:creationId xmlns:a16="http://schemas.microsoft.com/office/drawing/2014/main" id="{6DB6BCF8-EFE2-4902-898A-D46810D1EA52}"/>
                </a:ext>
              </a:extLst>
            </p:cNvPr>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5" name="Freeform 19">
              <a:extLst>
                <a:ext uri="{FF2B5EF4-FFF2-40B4-BE49-F238E27FC236}">
                  <a16:creationId xmlns:a16="http://schemas.microsoft.com/office/drawing/2014/main" id="{F103FBDC-5271-44A4-8871-13F3D5CC0AB7}"/>
                </a:ext>
              </a:extLst>
            </p:cNvPr>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6" name="Freeform 20">
              <a:extLst>
                <a:ext uri="{FF2B5EF4-FFF2-40B4-BE49-F238E27FC236}">
                  <a16:creationId xmlns:a16="http://schemas.microsoft.com/office/drawing/2014/main" id="{E1770D0F-B2FA-48DB-8163-2DB93B5C4FAD}"/>
                </a:ext>
              </a:extLst>
            </p:cNvPr>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7" name="Freeform 21">
              <a:extLst>
                <a:ext uri="{FF2B5EF4-FFF2-40B4-BE49-F238E27FC236}">
                  <a16:creationId xmlns:a16="http://schemas.microsoft.com/office/drawing/2014/main" id="{F979D7E4-F6AC-4CEF-94C8-96188D6BF357}"/>
                </a:ext>
              </a:extLst>
            </p:cNvPr>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8" name="Freeform 22">
              <a:extLst>
                <a:ext uri="{FF2B5EF4-FFF2-40B4-BE49-F238E27FC236}">
                  <a16:creationId xmlns:a16="http://schemas.microsoft.com/office/drawing/2014/main" id="{69AB3C75-FE2A-461B-B77B-D1448515A457}"/>
                </a:ext>
              </a:extLst>
            </p:cNvPr>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9" name="Freeform 23">
              <a:extLst>
                <a:ext uri="{FF2B5EF4-FFF2-40B4-BE49-F238E27FC236}">
                  <a16:creationId xmlns:a16="http://schemas.microsoft.com/office/drawing/2014/main" id="{0E2BE73D-0AF4-48BA-9F4C-470BAFE784BB}"/>
                </a:ext>
              </a:extLst>
            </p:cNvPr>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 name="Freeform 24">
              <a:extLst>
                <a:ext uri="{FF2B5EF4-FFF2-40B4-BE49-F238E27FC236}">
                  <a16:creationId xmlns:a16="http://schemas.microsoft.com/office/drawing/2014/main" id="{70D69BD8-B94D-4FD2-8E6A-AD7E7ED79762}"/>
                </a:ext>
              </a:extLst>
            </p:cNvPr>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1" name="Freeform 25">
              <a:extLst>
                <a:ext uri="{FF2B5EF4-FFF2-40B4-BE49-F238E27FC236}">
                  <a16:creationId xmlns:a16="http://schemas.microsoft.com/office/drawing/2014/main" id="{4E8083C0-ABB3-4891-AB96-35F7FBDCC007}"/>
                </a:ext>
              </a:extLst>
            </p:cNvPr>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2722079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ront sl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173AA-6110-488C-934A-62C9FFBAC25C}"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grpSp>
        <p:nvGrpSpPr>
          <p:cNvPr id="5" name="Group 5"/>
          <p:cNvGrpSpPr>
            <a:grpSpLocks noChangeAspect="1"/>
          </p:cNvGrpSpPr>
          <p:nvPr userDrawn="1"/>
        </p:nvGrpSpPr>
        <p:grpSpPr bwMode="auto">
          <a:xfrm>
            <a:off x="1" y="1587"/>
            <a:ext cx="9142413" cy="5126050"/>
            <a:chOff x="0" y="1"/>
            <a:chExt cx="5759" cy="3231"/>
          </a:xfrm>
        </p:grpSpPr>
        <p:sp>
          <p:nvSpPr>
            <p:cNvPr id="1030" name="Freeform 6"/>
            <p:cNvSpPr>
              <a:spLocks/>
            </p:cNvSpPr>
            <p:nvPr userDrawn="1"/>
          </p:nvSpPr>
          <p:spPr bwMode="auto">
            <a:xfrm>
              <a:off x="0" y="1"/>
              <a:ext cx="5759" cy="3231"/>
            </a:xfrm>
            <a:custGeom>
              <a:avLst/>
              <a:gdLst/>
              <a:ahLst/>
              <a:cxnLst>
                <a:cxn ang="0">
                  <a:pos x="0" y="0"/>
                </a:cxn>
                <a:cxn ang="0">
                  <a:pos x="0" y="376"/>
                </a:cxn>
                <a:cxn ang="0">
                  <a:pos x="23618" y="2033"/>
                </a:cxn>
                <a:cxn ang="0">
                  <a:pos x="23620" y="2035"/>
                </a:cxn>
                <a:cxn ang="0">
                  <a:pos x="23616" y="2039"/>
                </a:cxn>
                <a:cxn ang="0">
                  <a:pos x="26667" y="14965"/>
                </a:cxn>
                <a:cxn ang="0">
                  <a:pos x="26667" y="0"/>
                </a:cxn>
                <a:cxn ang="0">
                  <a:pos x="0" y="0"/>
                </a:cxn>
              </a:cxnLst>
              <a:rect l="0" t="0" r="r" b="b"/>
              <a:pathLst>
                <a:path w="26667" h="14965">
                  <a:moveTo>
                    <a:pt x="0" y="0"/>
                  </a:moveTo>
                  <a:lnTo>
                    <a:pt x="0" y="376"/>
                  </a:lnTo>
                  <a:lnTo>
                    <a:pt x="23618" y="2033"/>
                  </a:lnTo>
                  <a:lnTo>
                    <a:pt x="23620" y="2035"/>
                  </a:lnTo>
                  <a:lnTo>
                    <a:pt x="23616" y="2039"/>
                  </a:lnTo>
                  <a:lnTo>
                    <a:pt x="26667" y="14965"/>
                  </a:lnTo>
                  <a:lnTo>
                    <a:pt x="26667" y="0"/>
                  </a:lnTo>
                  <a:lnTo>
                    <a:pt x="0"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1" name="Freeform 7"/>
            <p:cNvSpPr>
              <a:spLocks/>
            </p:cNvSpPr>
            <p:nvPr userDrawn="1"/>
          </p:nvSpPr>
          <p:spPr bwMode="auto">
            <a:xfrm>
              <a:off x="4173" y="229"/>
              <a:ext cx="1327" cy="1290"/>
            </a:xfrm>
            <a:custGeom>
              <a:avLst/>
              <a:gdLst/>
              <a:ahLst/>
              <a:cxnLst>
                <a:cxn ang="0">
                  <a:pos x="6129" y="5123"/>
                </a:cxn>
                <a:cxn ang="0">
                  <a:pos x="5445" y="1024"/>
                </a:cxn>
                <a:cxn ang="0">
                  <a:pos x="5358" y="831"/>
                </a:cxn>
                <a:cxn ang="0">
                  <a:pos x="5359" y="830"/>
                </a:cxn>
                <a:cxn ang="0">
                  <a:pos x="5340" y="811"/>
                </a:cxn>
                <a:cxn ang="0">
                  <a:pos x="5339" y="811"/>
                </a:cxn>
                <a:cxn ang="0">
                  <a:pos x="5170" y="729"/>
                </a:cxn>
                <a:cxn ang="0">
                  <a:pos x="1055" y="15"/>
                </a:cxn>
                <a:cxn ang="0">
                  <a:pos x="837" y="119"/>
                </a:cxn>
                <a:cxn ang="0">
                  <a:pos x="34" y="917"/>
                </a:cxn>
                <a:cxn ang="0">
                  <a:pos x="0" y="955"/>
                </a:cxn>
                <a:cxn ang="0">
                  <a:pos x="143" y="814"/>
                </a:cxn>
                <a:cxn ang="0">
                  <a:pos x="360" y="709"/>
                </a:cxn>
                <a:cxn ang="0">
                  <a:pos x="4476" y="1423"/>
                </a:cxn>
                <a:cxn ang="0">
                  <a:pos x="4645" y="1506"/>
                </a:cxn>
                <a:cxn ang="0">
                  <a:pos x="4646" y="1505"/>
                </a:cxn>
                <a:cxn ang="0">
                  <a:pos x="4665" y="1524"/>
                </a:cxn>
                <a:cxn ang="0">
                  <a:pos x="4664" y="1525"/>
                </a:cxn>
                <a:cxn ang="0">
                  <a:pos x="4751" y="1718"/>
                </a:cxn>
                <a:cxn ang="0">
                  <a:pos x="5434" y="5817"/>
                </a:cxn>
                <a:cxn ang="0">
                  <a:pos x="5383" y="5976"/>
                </a:cxn>
                <a:cxn ang="0">
                  <a:pos x="6023" y="5339"/>
                </a:cxn>
                <a:cxn ang="0">
                  <a:pos x="6129" y="5123"/>
                </a:cxn>
              </a:cxnLst>
              <a:rect l="0" t="0" r="r" b="b"/>
              <a:pathLst>
                <a:path w="6143" h="5976">
                  <a:moveTo>
                    <a:pt x="6129" y="5123"/>
                  </a:moveTo>
                  <a:lnTo>
                    <a:pt x="5445" y="1024"/>
                  </a:lnTo>
                  <a:cubicBezTo>
                    <a:pt x="5430" y="943"/>
                    <a:pt x="5401" y="879"/>
                    <a:pt x="5358" y="831"/>
                  </a:cubicBezTo>
                  <a:lnTo>
                    <a:pt x="5359" y="830"/>
                  </a:lnTo>
                  <a:lnTo>
                    <a:pt x="5340" y="811"/>
                  </a:lnTo>
                  <a:lnTo>
                    <a:pt x="5339" y="811"/>
                  </a:lnTo>
                  <a:cubicBezTo>
                    <a:pt x="5295" y="773"/>
                    <a:pt x="5240" y="745"/>
                    <a:pt x="5170" y="729"/>
                  </a:cubicBezTo>
                  <a:lnTo>
                    <a:pt x="1055" y="15"/>
                  </a:lnTo>
                  <a:cubicBezTo>
                    <a:pt x="971" y="0"/>
                    <a:pt x="914" y="42"/>
                    <a:pt x="837" y="119"/>
                  </a:cubicBezTo>
                  <a:lnTo>
                    <a:pt x="34" y="917"/>
                  </a:lnTo>
                  <a:cubicBezTo>
                    <a:pt x="21" y="930"/>
                    <a:pt x="10" y="943"/>
                    <a:pt x="0" y="955"/>
                  </a:cubicBezTo>
                  <a:lnTo>
                    <a:pt x="143" y="814"/>
                  </a:lnTo>
                  <a:cubicBezTo>
                    <a:pt x="220" y="737"/>
                    <a:pt x="277" y="694"/>
                    <a:pt x="360" y="709"/>
                  </a:cubicBezTo>
                  <a:lnTo>
                    <a:pt x="4476" y="1423"/>
                  </a:lnTo>
                  <a:cubicBezTo>
                    <a:pt x="4546" y="1439"/>
                    <a:pt x="4601" y="1467"/>
                    <a:pt x="4645" y="1506"/>
                  </a:cubicBezTo>
                  <a:lnTo>
                    <a:pt x="4646" y="1505"/>
                  </a:lnTo>
                  <a:lnTo>
                    <a:pt x="4665" y="1524"/>
                  </a:lnTo>
                  <a:lnTo>
                    <a:pt x="4664" y="1525"/>
                  </a:lnTo>
                  <a:cubicBezTo>
                    <a:pt x="4707" y="1573"/>
                    <a:pt x="4736" y="1637"/>
                    <a:pt x="4751" y="1718"/>
                  </a:cubicBezTo>
                  <a:lnTo>
                    <a:pt x="5434" y="5817"/>
                  </a:lnTo>
                  <a:cubicBezTo>
                    <a:pt x="5445" y="5878"/>
                    <a:pt x="5425" y="5925"/>
                    <a:pt x="5383" y="5976"/>
                  </a:cubicBezTo>
                  <a:lnTo>
                    <a:pt x="6023" y="5339"/>
                  </a:lnTo>
                  <a:cubicBezTo>
                    <a:pt x="6101" y="5262"/>
                    <a:pt x="6143" y="5206"/>
                    <a:pt x="6129" y="5123"/>
                  </a:cubicBez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2" name="Freeform 8"/>
            <p:cNvSpPr>
              <a:spLocks/>
            </p:cNvSpPr>
            <p:nvPr userDrawn="1"/>
          </p:nvSpPr>
          <p:spPr bwMode="auto">
            <a:xfrm>
              <a:off x="4012" y="435"/>
              <a:ext cx="1326" cy="1290"/>
            </a:xfrm>
            <a:custGeom>
              <a:avLst/>
              <a:gdLst/>
              <a:ahLst/>
              <a:cxnLst>
                <a:cxn ang="0">
                  <a:pos x="5762" y="5230"/>
                </a:cxn>
                <a:cxn ang="0">
                  <a:pos x="5699" y="5069"/>
                </a:cxn>
                <a:cxn ang="0">
                  <a:pos x="5077" y="892"/>
                </a:cxn>
                <a:cxn ang="0">
                  <a:pos x="5078" y="891"/>
                </a:cxn>
                <a:cxn ang="0">
                  <a:pos x="5078" y="891"/>
                </a:cxn>
                <a:cxn ang="0">
                  <a:pos x="904" y="243"/>
                </a:cxn>
                <a:cxn ang="0">
                  <a:pos x="743" y="179"/>
                </a:cxn>
                <a:cxn ang="0">
                  <a:pos x="759" y="0"/>
                </a:cxn>
                <a:cxn ang="0">
                  <a:pos x="99" y="656"/>
                </a:cxn>
                <a:cxn ang="0">
                  <a:pos x="49" y="873"/>
                </a:cxn>
                <a:cxn ang="0">
                  <a:pos x="210" y="937"/>
                </a:cxn>
                <a:cxn ang="0">
                  <a:pos x="4384" y="1585"/>
                </a:cxn>
                <a:cxn ang="0">
                  <a:pos x="4384" y="1585"/>
                </a:cxn>
                <a:cxn ang="0">
                  <a:pos x="4383" y="1586"/>
                </a:cxn>
                <a:cxn ang="0">
                  <a:pos x="5005" y="5763"/>
                </a:cxn>
                <a:cxn ang="0">
                  <a:pos x="5068" y="5924"/>
                </a:cxn>
                <a:cxn ang="0">
                  <a:pos x="5286" y="5876"/>
                </a:cxn>
                <a:cxn ang="0">
                  <a:pos x="6088" y="5079"/>
                </a:cxn>
                <a:cxn ang="0">
                  <a:pos x="6142" y="5021"/>
                </a:cxn>
                <a:cxn ang="0">
                  <a:pos x="5980" y="5182"/>
                </a:cxn>
                <a:cxn ang="0">
                  <a:pos x="5762" y="5230"/>
                </a:cxn>
              </a:cxnLst>
              <a:rect l="0" t="0" r="r" b="b"/>
              <a:pathLst>
                <a:path w="6142" h="5974">
                  <a:moveTo>
                    <a:pt x="5762" y="5230"/>
                  </a:moveTo>
                  <a:cubicBezTo>
                    <a:pt x="5727" y="5195"/>
                    <a:pt x="5706" y="5132"/>
                    <a:pt x="5699" y="5069"/>
                  </a:cubicBezTo>
                  <a:lnTo>
                    <a:pt x="5077" y="892"/>
                  </a:lnTo>
                  <a:lnTo>
                    <a:pt x="5078" y="891"/>
                  </a:lnTo>
                  <a:lnTo>
                    <a:pt x="5078" y="891"/>
                  </a:lnTo>
                  <a:lnTo>
                    <a:pt x="904" y="243"/>
                  </a:lnTo>
                  <a:cubicBezTo>
                    <a:pt x="841" y="236"/>
                    <a:pt x="778" y="214"/>
                    <a:pt x="743" y="179"/>
                  </a:cubicBezTo>
                  <a:cubicBezTo>
                    <a:pt x="701" y="137"/>
                    <a:pt x="701" y="75"/>
                    <a:pt x="759" y="0"/>
                  </a:cubicBezTo>
                  <a:lnTo>
                    <a:pt x="99" y="656"/>
                  </a:lnTo>
                  <a:cubicBezTo>
                    <a:pt x="8" y="747"/>
                    <a:pt x="0" y="824"/>
                    <a:pt x="49" y="873"/>
                  </a:cubicBezTo>
                  <a:cubicBezTo>
                    <a:pt x="84" y="909"/>
                    <a:pt x="147" y="930"/>
                    <a:pt x="210" y="937"/>
                  </a:cubicBezTo>
                  <a:lnTo>
                    <a:pt x="4384" y="1585"/>
                  </a:lnTo>
                  <a:lnTo>
                    <a:pt x="4384" y="1585"/>
                  </a:lnTo>
                  <a:lnTo>
                    <a:pt x="4383" y="1586"/>
                  </a:lnTo>
                  <a:lnTo>
                    <a:pt x="5005" y="5763"/>
                  </a:lnTo>
                  <a:cubicBezTo>
                    <a:pt x="5011" y="5826"/>
                    <a:pt x="5033" y="5889"/>
                    <a:pt x="5068" y="5924"/>
                  </a:cubicBezTo>
                  <a:cubicBezTo>
                    <a:pt x="5117" y="5974"/>
                    <a:pt x="5194" y="5967"/>
                    <a:pt x="5286" y="5876"/>
                  </a:cubicBezTo>
                  <a:lnTo>
                    <a:pt x="6088" y="5079"/>
                  </a:lnTo>
                  <a:cubicBezTo>
                    <a:pt x="6109" y="5058"/>
                    <a:pt x="6127" y="5039"/>
                    <a:pt x="6142" y="5021"/>
                  </a:cubicBezTo>
                  <a:lnTo>
                    <a:pt x="5980" y="5182"/>
                  </a:lnTo>
                  <a:cubicBezTo>
                    <a:pt x="5888" y="5273"/>
                    <a:pt x="5811" y="5279"/>
                    <a:pt x="5762" y="5230"/>
                  </a:cubicBezTo>
                  <a:close/>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3" name="Freeform 9"/>
            <p:cNvSpPr>
              <a:spLocks/>
            </p:cNvSpPr>
            <p:nvPr userDrawn="1"/>
          </p:nvSpPr>
          <p:spPr bwMode="auto">
            <a:xfrm>
              <a:off x="4160" y="379"/>
              <a:ext cx="1189" cy="1196"/>
            </a:xfrm>
            <a:custGeom>
              <a:avLst/>
              <a:gdLst/>
              <a:ahLst/>
              <a:cxnLst>
                <a:cxn ang="0">
                  <a:pos x="5492" y="5123"/>
                </a:cxn>
                <a:cxn ang="0">
                  <a:pos x="4809" y="1024"/>
                </a:cxn>
                <a:cxn ang="0">
                  <a:pos x="4722" y="831"/>
                </a:cxn>
                <a:cxn ang="0">
                  <a:pos x="4723" y="830"/>
                </a:cxn>
                <a:cxn ang="0">
                  <a:pos x="4704" y="811"/>
                </a:cxn>
                <a:cxn ang="0">
                  <a:pos x="4703" y="812"/>
                </a:cxn>
                <a:cxn ang="0">
                  <a:pos x="4534" y="729"/>
                </a:cxn>
                <a:cxn ang="0">
                  <a:pos x="418" y="15"/>
                </a:cxn>
                <a:cxn ang="0">
                  <a:pos x="201" y="120"/>
                </a:cxn>
                <a:cxn ang="0">
                  <a:pos x="58" y="261"/>
                </a:cxn>
                <a:cxn ang="0">
                  <a:pos x="42" y="440"/>
                </a:cxn>
                <a:cxn ang="0">
                  <a:pos x="203" y="504"/>
                </a:cxn>
                <a:cxn ang="0">
                  <a:pos x="4377" y="1152"/>
                </a:cxn>
                <a:cxn ang="0">
                  <a:pos x="4377" y="1152"/>
                </a:cxn>
                <a:cxn ang="0">
                  <a:pos x="4376" y="1153"/>
                </a:cxn>
                <a:cxn ang="0">
                  <a:pos x="4998" y="5330"/>
                </a:cxn>
                <a:cxn ang="0">
                  <a:pos x="5061" y="5491"/>
                </a:cxn>
                <a:cxn ang="0">
                  <a:pos x="5279" y="5443"/>
                </a:cxn>
                <a:cxn ang="0">
                  <a:pos x="5441" y="5282"/>
                </a:cxn>
                <a:cxn ang="0">
                  <a:pos x="5492" y="5123"/>
                </a:cxn>
              </a:cxnLst>
              <a:rect l="0" t="0" r="r" b="b"/>
              <a:pathLst>
                <a:path w="5503" h="5540">
                  <a:moveTo>
                    <a:pt x="5492" y="5123"/>
                  </a:moveTo>
                  <a:lnTo>
                    <a:pt x="4809" y="1024"/>
                  </a:lnTo>
                  <a:cubicBezTo>
                    <a:pt x="4794" y="943"/>
                    <a:pt x="4765" y="879"/>
                    <a:pt x="4722" y="831"/>
                  </a:cubicBezTo>
                  <a:lnTo>
                    <a:pt x="4723" y="830"/>
                  </a:lnTo>
                  <a:lnTo>
                    <a:pt x="4704" y="811"/>
                  </a:lnTo>
                  <a:lnTo>
                    <a:pt x="4703" y="812"/>
                  </a:lnTo>
                  <a:cubicBezTo>
                    <a:pt x="4659" y="773"/>
                    <a:pt x="4604" y="745"/>
                    <a:pt x="4534" y="729"/>
                  </a:cubicBezTo>
                  <a:lnTo>
                    <a:pt x="418" y="15"/>
                  </a:lnTo>
                  <a:cubicBezTo>
                    <a:pt x="335" y="0"/>
                    <a:pt x="278" y="43"/>
                    <a:pt x="201" y="120"/>
                  </a:cubicBezTo>
                  <a:lnTo>
                    <a:pt x="58" y="261"/>
                  </a:lnTo>
                  <a:cubicBezTo>
                    <a:pt x="0" y="336"/>
                    <a:pt x="0" y="398"/>
                    <a:pt x="42" y="440"/>
                  </a:cubicBezTo>
                  <a:cubicBezTo>
                    <a:pt x="77" y="475"/>
                    <a:pt x="140" y="497"/>
                    <a:pt x="203" y="504"/>
                  </a:cubicBezTo>
                  <a:lnTo>
                    <a:pt x="4377" y="1152"/>
                  </a:lnTo>
                  <a:lnTo>
                    <a:pt x="4377" y="1152"/>
                  </a:lnTo>
                  <a:lnTo>
                    <a:pt x="4376" y="1153"/>
                  </a:lnTo>
                  <a:lnTo>
                    <a:pt x="4998" y="5330"/>
                  </a:lnTo>
                  <a:cubicBezTo>
                    <a:pt x="5005" y="5393"/>
                    <a:pt x="5026" y="5456"/>
                    <a:pt x="5061" y="5491"/>
                  </a:cubicBezTo>
                  <a:cubicBezTo>
                    <a:pt x="5110" y="5540"/>
                    <a:pt x="5187" y="5534"/>
                    <a:pt x="5279" y="5443"/>
                  </a:cubicBezTo>
                  <a:lnTo>
                    <a:pt x="5441" y="5282"/>
                  </a:lnTo>
                  <a:cubicBezTo>
                    <a:pt x="5483" y="5231"/>
                    <a:pt x="5503" y="5184"/>
                    <a:pt x="5492" y="5123"/>
                  </a:cubicBez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13" name="Title 12"/>
          <p:cNvSpPr>
            <a:spLocks noGrp="1"/>
          </p:cNvSpPr>
          <p:nvPr>
            <p:ph type="title" hasCustomPrompt="1"/>
          </p:nvPr>
        </p:nvSpPr>
        <p:spPr>
          <a:xfrm>
            <a:off x="395288" y="1175302"/>
            <a:ext cx="7273056" cy="857515"/>
          </a:xfrm>
        </p:spPr>
        <p:txBody>
          <a:bodyPr anchor="b">
            <a:normAutofit/>
          </a:bodyPr>
          <a:lstStyle>
            <a:lvl1pPr>
              <a:defRPr sz="2800">
                <a:solidFill>
                  <a:schemeClr val="accent1"/>
                </a:solidFill>
              </a:defRPr>
            </a:lvl1pPr>
          </a:lstStyle>
          <a:p>
            <a:r>
              <a:rPr lang="en-US" dirty="0"/>
              <a:t>Presentation title on one line only</a:t>
            </a:r>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1" name="Text Placeholder 30"/>
          <p:cNvSpPr>
            <a:spLocks noGrp="1"/>
          </p:cNvSpPr>
          <p:nvPr>
            <p:ph type="body" sz="quarter" idx="13" hasCustomPrompt="1"/>
          </p:nvPr>
        </p:nvSpPr>
        <p:spPr>
          <a:xfrm>
            <a:off x="395289" y="2140218"/>
            <a:ext cx="7272337" cy="1511780"/>
          </a:xfrm>
        </p:spPr>
        <p:txBody>
          <a:bodyPr/>
          <a:lstStyle>
            <a:lvl1pPr>
              <a:spcBef>
                <a:spcPts val="0"/>
              </a:spcBef>
              <a:spcAft>
                <a:spcPts val="0"/>
              </a:spcAft>
              <a:defRPr/>
            </a:lvl1pPr>
          </a:lstStyle>
          <a:p>
            <a:pPr lvl="0"/>
            <a:r>
              <a:rPr lang="en-US" dirty="0"/>
              <a:t>Click to add speaker name, job title, organisation each on an individual line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4" name="Content Placeholder 33"/>
          <p:cNvSpPr>
            <a:spLocks noGrp="1"/>
          </p:cNvSpPr>
          <p:nvPr>
            <p:ph sz="quarter" idx="14" hasCustomPrompt="1"/>
          </p:nvPr>
        </p:nvSpPr>
        <p:spPr>
          <a:xfrm>
            <a:off x="6811560" y="4528583"/>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5" name="Content Placeholder 33"/>
          <p:cNvSpPr>
            <a:spLocks noGrp="1"/>
          </p:cNvSpPr>
          <p:nvPr>
            <p:ph sz="quarter" idx="15" hasCustomPrompt="1"/>
          </p:nvPr>
        </p:nvSpPr>
        <p:spPr>
          <a:xfrm>
            <a:off x="5781791" y="4528583"/>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6" name="Content Placeholder 33"/>
          <p:cNvSpPr>
            <a:spLocks noGrp="1"/>
          </p:cNvSpPr>
          <p:nvPr>
            <p:ph sz="quarter" idx="16" hasCustomPrompt="1"/>
          </p:nvPr>
        </p:nvSpPr>
        <p:spPr>
          <a:xfrm>
            <a:off x="4752021" y="4528583"/>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break sl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D40E40-8F2E-4CA0-BB4D-21A4FEB8701E}"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sp>
        <p:nvSpPr>
          <p:cNvPr id="13" name="Title 12"/>
          <p:cNvSpPr>
            <a:spLocks noGrp="1"/>
          </p:cNvSpPr>
          <p:nvPr>
            <p:ph type="title" hasCustomPrompt="1"/>
          </p:nvPr>
        </p:nvSpPr>
        <p:spPr>
          <a:xfrm>
            <a:off x="395288" y="340607"/>
            <a:ext cx="7273056" cy="793393"/>
          </a:xfrm>
        </p:spPr>
        <p:txBody>
          <a:bodyPr anchor="t">
            <a:normAutofit/>
          </a:bodyPr>
          <a:lstStyle>
            <a:lvl1pPr>
              <a:defRPr sz="2400">
                <a:solidFill>
                  <a:schemeClr val="accent1"/>
                </a:solidFill>
              </a:defRPr>
            </a:lvl1pPr>
          </a:lstStyle>
          <a:p>
            <a:r>
              <a:rPr lang="en-US" dirty="0"/>
              <a:t>Section title on one line</a:t>
            </a:r>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1" name="Text Placeholder 30"/>
          <p:cNvSpPr>
            <a:spLocks noGrp="1"/>
          </p:cNvSpPr>
          <p:nvPr>
            <p:ph type="body" sz="quarter" idx="13" hasCustomPrompt="1"/>
          </p:nvPr>
        </p:nvSpPr>
        <p:spPr>
          <a:xfrm>
            <a:off x="395289" y="1134000"/>
            <a:ext cx="7272337" cy="3308400"/>
          </a:xfrm>
        </p:spPr>
        <p:txBody>
          <a:bodyPr/>
          <a:lstStyle>
            <a:lvl1pPr>
              <a:defRPr baseline="0"/>
            </a:lvl1pPr>
          </a:lstStyle>
          <a:p>
            <a:pPr lvl="0"/>
            <a:r>
              <a:rPr lang="en-US" dirty="0"/>
              <a:t>Use these slides to introduce each new section of your presentation. See user tip on the left on how to style this body text. Keep text size to 16pt.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grpSp>
        <p:nvGrpSpPr>
          <p:cNvPr id="37" name="Group 11"/>
          <p:cNvGrpSpPr/>
          <p:nvPr userDrawn="1"/>
        </p:nvGrpSpPr>
        <p:grpSpPr>
          <a:xfrm>
            <a:off x="-1908720" y="53818"/>
            <a:ext cx="1872208" cy="2900891"/>
            <a:chOff x="6195941" y="562596"/>
            <a:chExt cx="1872208" cy="2902681"/>
          </a:xfrm>
        </p:grpSpPr>
        <p:grpSp>
          <p:nvGrpSpPr>
            <p:cNvPr id="38" name="Group 113"/>
            <p:cNvGrpSpPr/>
            <p:nvPr/>
          </p:nvGrpSpPr>
          <p:grpSpPr>
            <a:xfrm>
              <a:off x="6195941" y="832626"/>
              <a:ext cx="1872208" cy="2632651"/>
              <a:chOff x="-1872716" y="660661"/>
              <a:chExt cx="1872208" cy="1974490"/>
            </a:xfrm>
          </p:grpSpPr>
          <p:sp>
            <p:nvSpPr>
              <p:cNvPr id="42" name="TextBox 41"/>
              <p:cNvSpPr txBox="1"/>
              <p:nvPr/>
            </p:nvSpPr>
            <p:spPr>
              <a:xfrm>
                <a:off x="-1872716" y="984698"/>
                <a:ext cx="1872208" cy="1650453"/>
              </a:xfrm>
              <a:prstGeom prst="rect">
                <a:avLst/>
              </a:prstGeom>
              <a:noFill/>
            </p:spPr>
            <p:txBody>
              <a:bodyPr wrap="square" lIns="0" tIns="0" rIns="0" bIns="0" rtlCol="0">
                <a:spAutoFit/>
              </a:bodyPr>
              <a:lstStyle/>
              <a:p>
                <a:r>
                  <a:rPr lang="en-GB" sz="1000" dirty="0">
                    <a:solidFill>
                      <a:schemeClr val="tx1"/>
                    </a:solidFill>
                  </a:rPr>
                  <a:t>To format</a:t>
                </a:r>
                <a:r>
                  <a:rPr lang="en-GB" sz="1000" baseline="0" dirty="0">
                    <a:solidFill>
                      <a:schemeClr val="tx1"/>
                    </a:solidFill>
                  </a:rPr>
                  <a:t> the body text, simply highlight the specific line(s) of text and click ‘tab’ or press ‘increase/decrease list level’ button. If you continue to click the ‘Tab’ button and the text turns red you have tabbed too far and should use the ‘decrease level’ button to return to compliant text.</a:t>
                </a:r>
              </a:p>
              <a:p>
                <a:endParaRPr lang="en-GB" sz="1000" baseline="0" dirty="0">
                  <a:solidFill>
                    <a:schemeClr val="tx1"/>
                  </a:solidFill>
                </a:endParaRPr>
              </a:p>
              <a:p>
                <a:r>
                  <a:rPr lang="en-GB" sz="1000" baseline="0" dirty="0">
                    <a:solidFill>
                      <a:schemeClr val="tx1"/>
                    </a:solidFill>
                  </a:rPr>
                  <a:t>Do not use the bullet point button to format your text.</a:t>
                </a:r>
                <a:endParaRPr lang="en-GB" sz="1000" dirty="0">
                  <a:solidFill>
                    <a:schemeClr val="tx1"/>
                  </a:solidFill>
                </a:endParaRPr>
              </a:p>
            </p:txBody>
          </p:sp>
          <p:pic>
            <p:nvPicPr>
              <p:cNvPr id="43" name="Picture 42" descr="icon_information-white.png"/>
              <p:cNvPicPr>
                <a:picLocks noChangeAspect="1"/>
              </p:cNvPicPr>
              <p:nvPr/>
            </p:nvPicPr>
            <p:blipFill>
              <a:blip r:embed="rId2" cstate="print">
                <a:lum bright="-100000"/>
              </a:blip>
              <a:stretch>
                <a:fillRect/>
              </a:stretch>
            </p:blipFill>
            <p:spPr>
              <a:xfrm>
                <a:off x="-1764703" y="660661"/>
                <a:ext cx="121592" cy="240085"/>
              </a:xfrm>
              <a:prstGeom prst="rect">
                <a:avLst/>
              </a:prstGeom>
            </p:spPr>
          </p:pic>
        </p:grpSp>
        <p:grpSp>
          <p:nvGrpSpPr>
            <p:cNvPr id="39" name="Group 120"/>
            <p:cNvGrpSpPr/>
            <p:nvPr/>
          </p:nvGrpSpPr>
          <p:grpSpPr>
            <a:xfrm>
              <a:off x="6303954" y="562596"/>
              <a:ext cx="540060" cy="540060"/>
              <a:chOff x="6303954" y="562596"/>
              <a:chExt cx="540060" cy="540060"/>
            </a:xfrm>
          </p:grpSpPr>
          <p:sp>
            <p:nvSpPr>
              <p:cNvPr id="40" name="Donut 39"/>
              <p:cNvSpPr/>
              <p:nvPr/>
            </p:nvSpPr>
            <p:spPr>
              <a:xfrm>
                <a:off x="6303954" y="562596"/>
                <a:ext cx="540060" cy="540060"/>
              </a:xfrm>
              <a:prstGeom prst="donut">
                <a:avLst>
                  <a:gd name="adj" fmla="val 7083"/>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pic>
            <p:nvPicPr>
              <p:cNvPr id="41" name="Picture 40" descr="increase_indent.png"/>
              <p:cNvPicPr>
                <a:picLocks noChangeAspect="1"/>
              </p:cNvPicPr>
              <p:nvPr/>
            </p:nvPicPr>
            <p:blipFill>
              <a:blip r:embed="rId3" cstate="print">
                <a:lum bright="-100000"/>
              </a:blip>
              <a:stretch>
                <a:fillRect/>
              </a:stretch>
            </p:blipFill>
            <p:spPr>
              <a:xfrm>
                <a:off x="6425212" y="679422"/>
                <a:ext cx="317520" cy="317520"/>
              </a:xfrm>
              <a:prstGeom prst="rect">
                <a:avLst/>
              </a:prstGeom>
            </p:spPr>
          </p:pic>
        </p:grpSp>
      </p:grpSp>
      <p:sp>
        <p:nvSpPr>
          <p:cNvPr id="29" name="Content Placeholder 33"/>
          <p:cNvSpPr>
            <a:spLocks noGrp="1"/>
          </p:cNvSpPr>
          <p:nvPr>
            <p:ph sz="quarter" idx="17"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0" name="Content Placeholder 33"/>
          <p:cNvSpPr>
            <a:spLocks noGrp="1"/>
          </p:cNvSpPr>
          <p:nvPr>
            <p:ph sz="quarter" idx="18"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2" name="Content Placeholder 33"/>
          <p:cNvSpPr>
            <a:spLocks noGrp="1"/>
          </p:cNvSpPr>
          <p:nvPr>
            <p:ph sz="quarter" idx="19"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4" name="Freeform 5"/>
          <p:cNvSpPr>
            <a:spLocks/>
          </p:cNvSpPr>
          <p:nvPr userDrawn="1"/>
        </p:nvSpPr>
        <p:spPr bwMode="auto">
          <a:xfrm>
            <a:off x="6084168" y="1587"/>
            <a:ext cx="3060342" cy="3108848"/>
          </a:xfrm>
          <a:custGeom>
            <a:avLst/>
            <a:gdLst/>
            <a:ahLst/>
            <a:cxnLst>
              <a:cxn ang="0">
                <a:pos x="0" y="0"/>
              </a:cxn>
              <a:cxn ang="0">
                <a:pos x="6356" y="986"/>
              </a:cxn>
              <a:cxn ang="0">
                <a:pos x="6357" y="987"/>
              </a:cxn>
              <a:cxn ang="0">
                <a:pos x="6356" y="988"/>
              </a:cxn>
              <a:cxn ang="0">
                <a:pos x="7316" y="7434"/>
              </a:cxn>
              <a:cxn ang="0">
                <a:pos x="7316" y="0"/>
              </a:cxn>
              <a:cxn ang="0">
                <a:pos x="0" y="0"/>
              </a:cxn>
            </a:cxnLst>
            <a:rect l="0" t="0" r="r" b="b"/>
            <a:pathLst>
              <a:path w="7316" h="7434">
                <a:moveTo>
                  <a:pt x="0" y="0"/>
                </a:moveTo>
                <a:lnTo>
                  <a:pt x="6356" y="986"/>
                </a:lnTo>
                <a:lnTo>
                  <a:pt x="6357" y="987"/>
                </a:lnTo>
                <a:lnTo>
                  <a:pt x="6356" y="988"/>
                </a:lnTo>
                <a:lnTo>
                  <a:pt x="7316" y="7434"/>
                </a:lnTo>
                <a:lnTo>
                  <a:pt x="7316" y="0"/>
                </a:lnTo>
                <a:lnTo>
                  <a:pt x="0" y="0"/>
                </a:lnTo>
                <a:close/>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299391214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body text full width">
    <p:spTree>
      <p:nvGrpSpPr>
        <p:cNvPr id="1" name=""/>
        <p:cNvGrpSpPr/>
        <p:nvPr/>
      </p:nvGrpSpPr>
      <p:grpSpPr>
        <a:xfrm>
          <a:off x="0" y="0"/>
          <a:ext cx="0" cy="0"/>
          <a:chOff x="0" y="0"/>
          <a:chExt cx="0" cy="0"/>
        </a:xfrm>
      </p:grpSpPr>
      <p:grpSp>
        <p:nvGrpSpPr>
          <p:cNvPr id="5" name="Group 37"/>
          <p:cNvGrpSpPr/>
          <p:nvPr userDrawn="1"/>
        </p:nvGrpSpPr>
        <p:grpSpPr bwMode="gray">
          <a:xfrm>
            <a:off x="1" y="0"/>
            <a:ext cx="9144001" cy="5151019"/>
            <a:chOff x="0" y="0"/>
            <a:chExt cx="9144001" cy="5154198"/>
          </a:xfrm>
        </p:grpSpPr>
        <p:sp>
          <p:nvSpPr>
            <p:cNvPr id="39" name="Rectangle 38"/>
            <p:cNvSpPr/>
            <p:nvPr userDrawn="1"/>
          </p:nvSpPr>
          <p:spPr bwMode="gray">
            <a:xfrm>
              <a:off x="1" y="4444998"/>
              <a:ext cx="9144000" cy="70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4" name="Rectangle 43"/>
            <p:cNvSpPr/>
            <p:nvPr userDrawn="1"/>
          </p:nvSpPr>
          <p:spPr bwMode="gray">
            <a:xfrm>
              <a:off x="0"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5" name="Rectangle 44"/>
            <p:cNvSpPr/>
            <p:nvPr userDrawn="1"/>
          </p:nvSpPr>
          <p:spPr bwMode="gray">
            <a:xfrm>
              <a:off x="8748711"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6" name="Rectangle 45"/>
            <p:cNvSpPr/>
            <p:nvPr userDrawn="1"/>
          </p:nvSpPr>
          <p:spPr bwMode="gray">
            <a:xfrm>
              <a:off x="1" y="1"/>
              <a:ext cx="9144000" cy="41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Date Placeholder 1"/>
          <p:cNvSpPr>
            <a:spLocks noGrp="1"/>
          </p:cNvSpPr>
          <p:nvPr>
            <p:ph type="dt" sz="half" idx="10"/>
          </p:nvPr>
        </p:nvSpPr>
        <p:spPr/>
        <p:txBody>
          <a:bodyPr/>
          <a:lstStyle/>
          <a:p>
            <a:fld id="{CFC1A811-C82A-4F8F-B3CE-A05565CF5249}"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sp>
        <p:nvSpPr>
          <p:cNvPr id="13" name="Title 12"/>
          <p:cNvSpPr>
            <a:spLocks noGrp="1"/>
          </p:cNvSpPr>
          <p:nvPr>
            <p:ph type="title" hasCustomPrompt="1"/>
          </p:nvPr>
        </p:nvSpPr>
        <p:spPr>
          <a:xfrm>
            <a:off x="395288" y="340607"/>
            <a:ext cx="8353425" cy="792169"/>
          </a:xfrm>
        </p:spPr>
        <p:txBody>
          <a:bodyPr anchor="t">
            <a:normAutofit/>
          </a:bodyPr>
          <a:lstStyle>
            <a:lvl1pPr>
              <a:defRPr sz="2400">
                <a:solidFill>
                  <a:schemeClr val="accent1"/>
                </a:solidFill>
              </a:defRPr>
            </a:lvl1pPr>
          </a:lstStyle>
          <a:p>
            <a:r>
              <a:rPr lang="en-US" dirty="0"/>
              <a:t>Slide title on one line</a:t>
            </a:r>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grpSp>
        <p:nvGrpSpPr>
          <p:cNvPr id="7" name="Group 11"/>
          <p:cNvGrpSpPr/>
          <p:nvPr userDrawn="1"/>
        </p:nvGrpSpPr>
        <p:grpSpPr>
          <a:xfrm>
            <a:off x="-1908720" y="53818"/>
            <a:ext cx="1872208" cy="2900891"/>
            <a:chOff x="6195941" y="562596"/>
            <a:chExt cx="1872208" cy="2902681"/>
          </a:xfrm>
        </p:grpSpPr>
        <p:grpSp>
          <p:nvGrpSpPr>
            <p:cNvPr id="8" name="Group 113"/>
            <p:cNvGrpSpPr/>
            <p:nvPr/>
          </p:nvGrpSpPr>
          <p:grpSpPr>
            <a:xfrm>
              <a:off x="6195941" y="832626"/>
              <a:ext cx="1872208" cy="2632651"/>
              <a:chOff x="-1872716" y="660661"/>
              <a:chExt cx="1872208" cy="1974490"/>
            </a:xfrm>
          </p:grpSpPr>
          <p:sp>
            <p:nvSpPr>
              <p:cNvPr id="42" name="TextBox 41"/>
              <p:cNvSpPr txBox="1"/>
              <p:nvPr/>
            </p:nvSpPr>
            <p:spPr>
              <a:xfrm>
                <a:off x="-1872716" y="984698"/>
                <a:ext cx="1872208" cy="1650453"/>
              </a:xfrm>
              <a:prstGeom prst="rect">
                <a:avLst/>
              </a:prstGeom>
              <a:noFill/>
            </p:spPr>
            <p:txBody>
              <a:bodyPr wrap="square" lIns="0" tIns="0" rIns="0" bIns="0" rtlCol="0">
                <a:spAutoFit/>
              </a:bodyPr>
              <a:lstStyle/>
              <a:p>
                <a:r>
                  <a:rPr lang="en-GB" sz="1000" dirty="0">
                    <a:solidFill>
                      <a:schemeClr val="tx1"/>
                    </a:solidFill>
                  </a:rPr>
                  <a:t>To format</a:t>
                </a:r>
                <a:r>
                  <a:rPr lang="en-GB" sz="1000" baseline="0" dirty="0">
                    <a:solidFill>
                      <a:schemeClr val="tx1"/>
                    </a:solidFill>
                  </a:rPr>
                  <a:t> the body text, simply highlight the specific line(s) of text and click ‘tab’ or press ‘increase/decrease list level’ button. If you continue to click the ‘Tab’ button and the text turns red you have tabbed too far and should use the ‘decrease level’ button to return to compliant text.</a:t>
                </a:r>
              </a:p>
              <a:p>
                <a:endParaRPr lang="en-GB" sz="1000" baseline="0" dirty="0">
                  <a:solidFill>
                    <a:schemeClr val="tx1"/>
                  </a:solidFill>
                </a:endParaRPr>
              </a:p>
              <a:p>
                <a:r>
                  <a:rPr lang="en-GB" sz="1000" baseline="0" dirty="0">
                    <a:solidFill>
                      <a:schemeClr val="tx1"/>
                    </a:solidFill>
                  </a:rPr>
                  <a:t>Do not use the bullet point button to format your text.</a:t>
                </a:r>
                <a:endParaRPr lang="en-GB" sz="1000" dirty="0">
                  <a:solidFill>
                    <a:schemeClr val="tx1"/>
                  </a:solidFill>
                </a:endParaRPr>
              </a:p>
            </p:txBody>
          </p:sp>
          <p:pic>
            <p:nvPicPr>
              <p:cNvPr id="43" name="Picture 42" descr="icon_information-white.png"/>
              <p:cNvPicPr>
                <a:picLocks noChangeAspect="1"/>
              </p:cNvPicPr>
              <p:nvPr/>
            </p:nvPicPr>
            <p:blipFill>
              <a:blip r:embed="rId2" cstate="print">
                <a:lum bright="-100000"/>
              </a:blip>
              <a:stretch>
                <a:fillRect/>
              </a:stretch>
            </p:blipFill>
            <p:spPr>
              <a:xfrm>
                <a:off x="-1764703" y="660661"/>
                <a:ext cx="121592" cy="240085"/>
              </a:xfrm>
              <a:prstGeom prst="rect">
                <a:avLst/>
              </a:prstGeom>
            </p:spPr>
          </p:pic>
        </p:grpSp>
        <p:grpSp>
          <p:nvGrpSpPr>
            <p:cNvPr id="9" name="Group 120"/>
            <p:cNvGrpSpPr/>
            <p:nvPr/>
          </p:nvGrpSpPr>
          <p:grpSpPr>
            <a:xfrm>
              <a:off x="6303954" y="562596"/>
              <a:ext cx="540060" cy="540060"/>
              <a:chOff x="6303954" y="562596"/>
              <a:chExt cx="540060" cy="540060"/>
            </a:xfrm>
          </p:grpSpPr>
          <p:sp>
            <p:nvSpPr>
              <p:cNvPr id="40" name="Donut 39"/>
              <p:cNvSpPr/>
              <p:nvPr/>
            </p:nvSpPr>
            <p:spPr>
              <a:xfrm>
                <a:off x="6303954" y="562596"/>
                <a:ext cx="540060" cy="540060"/>
              </a:xfrm>
              <a:prstGeom prst="donut">
                <a:avLst>
                  <a:gd name="adj" fmla="val 7083"/>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pic>
            <p:nvPicPr>
              <p:cNvPr id="41" name="Picture 40" descr="increase_indent.png"/>
              <p:cNvPicPr>
                <a:picLocks noChangeAspect="1"/>
              </p:cNvPicPr>
              <p:nvPr/>
            </p:nvPicPr>
            <p:blipFill>
              <a:blip r:embed="rId3" cstate="print">
                <a:lum bright="-100000"/>
              </a:blip>
              <a:stretch>
                <a:fillRect/>
              </a:stretch>
            </p:blipFill>
            <p:spPr>
              <a:xfrm>
                <a:off x="6425212" y="679422"/>
                <a:ext cx="317520" cy="317520"/>
              </a:xfrm>
              <a:prstGeom prst="rect">
                <a:avLst/>
              </a:prstGeom>
            </p:spPr>
          </p:pic>
        </p:grpSp>
      </p:grpSp>
      <p:sp>
        <p:nvSpPr>
          <p:cNvPr id="32" name="Content Placeholder 31"/>
          <p:cNvSpPr>
            <a:spLocks noGrp="1"/>
          </p:cNvSpPr>
          <p:nvPr>
            <p:ph sz="quarter" idx="13" hasCustomPrompt="1"/>
          </p:nvPr>
        </p:nvSpPr>
        <p:spPr>
          <a:xfrm>
            <a:off x="395289" y="1132776"/>
            <a:ext cx="8353425" cy="3309483"/>
          </a:xfrm>
        </p:spPr>
        <p:txBody>
          <a:bodyPr/>
          <a:lstStyle>
            <a:lvl1pPr>
              <a:defRPr/>
            </a:lvl1pPr>
          </a:lstStyle>
          <a:p>
            <a:pPr lvl="0"/>
            <a:r>
              <a:rPr lang="en-GB" dirty="0"/>
              <a:t>Click on an icon below to add content. To add text click here - see user tip on the left on how to style this body text. Keep text size to 16pt.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3" name="TextBox 52"/>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tx1"/>
                </a:solidFill>
                <a:latin typeface="+mj-lt"/>
              </a:rPr>
              <a:t>© The King's Fund 2018</a:t>
            </a:r>
          </a:p>
        </p:txBody>
      </p:sp>
      <p:sp>
        <p:nvSpPr>
          <p:cNvPr id="34" name="Content Placeholder 33"/>
          <p:cNvSpPr>
            <a:spLocks noGrp="1"/>
          </p:cNvSpPr>
          <p:nvPr>
            <p:ph sz="quarter" idx="17"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5" name="Content Placeholder 33"/>
          <p:cNvSpPr>
            <a:spLocks noGrp="1"/>
          </p:cNvSpPr>
          <p:nvPr>
            <p:ph sz="quarter" idx="18"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6" name="Content Placeholder 33"/>
          <p:cNvSpPr>
            <a:spLocks noGrp="1"/>
          </p:cNvSpPr>
          <p:nvPr>
            <p:ph sz="quarter" idx="19"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body text left, 2 general placeholders right">
    <p:spTree>
      <p:nvGrpSpPr>
        <p:cNvPr id="1" name=""/>
        <p:cNvGrpSpPr/>
        <p:nvPr/>
      </p:nvGrpSpPr>
      <p:grpSpPr>
        <a:xfrm>
          <a:off x="0" y="0"/>
          <a:ext cx="0" cy="0"/>
          <a:chOff x="0" y="0"/>
          <a:chExt cx="0" cy="0"/>
        </a:xfrm>
      </p:grpSpPr>
      <p:grpSp>
        <p:nvGrpSpPr>
          <p:cNvPr id="5" name="Group 38"/>
          <p:cNvGrpSpPr/>
          <p:nvPr userDrawn="1"/>
        </p:nvGrpSpPr>
        <p:grpSpPr bwMode="gray">
          <a:xfrm>
            <a:off x="1" y="0"/>
            <a:ext cx="9144001" cy="5151019"/>
            <a:chOff x="0" y="0"/>
            <a:chExt cx="9144001" cy="5154198"/>
          </a:xfrm>
        </p:grpSpPr>
        <p:sp>
          <p:nvSpPr>
            <p:cNvPr id="44" name="Rectangle 43"/>
            <p:cNvSpPr/>
            <p:nvPr userDrawn="1"/>
          </p:nvSpPr>
          <p:spPr bwMode="gray">
            <a:xfrm>
              <a:off x="1" y="4444998"/>
              <a:ext cx="9144000" cy="70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5" name="Rectangle 44"/>
            <p:cNvSpPr/>
            <p:nvPr userDrawn="1"/>
          </p:nvSpPr>
          <p:spPr bwMode="gray">
            <a:xfrm>
              <a:off x="0"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6" name="Rectangle 45"/>
            <p:cNvSpPr/>
            <p:nvPr userDrawn="1"/>
          </p:nvSpPr>
          <p:spPr bwMode="gray">
            <a:xfrm>
              <a:off x="8748711"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Rectangle 46"/>
            <p:cNvSpPr/>
            <p:nvPr userDrawn="1"/>
          </p:nvSpPr>
          <p:spPr bwMode="gray">
            <a:xfrm>
              <a:off x="1" y="1"/>
              <a:ext cx="9144000" cy="41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Date Placeholder 1"/>
          <p:cNvSpPr>
            <a:spLocks noGrp="1"/>
          </p:cNvSpPr>
          <p:nvPr>
            <p:ph type="dt" sz="half" idx="10"/>
          </p:nvPr>
        </p:nvSpPr>
        <p:spPr/>
        <p:txBody>
          <a:bodyPr/>
          <a:lstStyle/>
          <a:p>
            <a:fld id="{939DD6EA-E1D5-494B-A4A0-0D13DC050B14}"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sp>
        <p:nvSpPr>
          <p:cNvPr id="13" name="Title 12"/>
          <p:cNvSpPr>
            <a:spLocks noGrp="1"/>
          </p:cNvSpPr>
          <p:nvPr>
            <p:ph type="title" hasCustomPrompt="1"/>
          </p:nvPr>
        </p:nvSpPr>
        <p:spPr>
          <a:xfrm>
            <a:off x="395288" y="340607"/>
            <a:ext cx="4176713" cy="792169"/>
          </a:xfrm>
        </p:spPr>
        <p:txBody>
          <a:bodyPr anchor="t">
            <a:normAutofit/>
          </a:bodyPr>
          <a:lstStyle>
            <a:lvl1pPr>
              <a:defRPr sz="2400">
                <a:solidFill>
                  <a:schemeClr val="accent1"/>
                </a:solidFill>
              </a:defRPr>
            </a:lvl1pPr>
          </a:lstStyle>
          <a:p>
            <a:r>
              <a:rPr lang="en-US" dirty="0"/>
              <a:t>Slide title on one line</a:t>
            </a:r>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grpSp>
        <p:nvGrpSpPr>
          <p:cNvPr id="7" name="Group 11"/>
          <p:cNvGrpSpPr/>
          <p:nvPr userDrawn="1"/>
        </p:nvGrpSpPr>
        <p:grpSpPr>
          <a:xfrm>
            <a:off x="-1908720" y="53818"/>
            <a:ext cx="1872208" cy="2900891"/>
            <a:chOff x="6195941" y="562596"/>
            <a:chExt cx="1872208" cy="2902681"/>
          </a:xfrm>
        </p:grpSpPr>
        <p:grpSp>
          <p:nvGrpSpPr>
            <p:cNvPr id="8" name="Group 113"/>
            <p:cNvGrpSpPr/>
            <p:nvPr/>
          </p:nvGrpSpPr>
          <p:grpSpPr>
            <a:xfrm>
              <a:off x="6195941" y="832626"/>
              <a:ext cx="1872208" cy="2632651"/>
              <a:chOff x="-1872716" y="660661"/>
              <a:chExt cx="1872208" cy="1974490"/>
            </a:xfrm>
          </p:grpSpPr>
          <p:sp>
            <p:nvSpPr>
              <p:cNvPr id="42" name="TextBox 41"/>
              <p:cNvSpPr txBox="1"/>
              <p:nvPr/>
            </p:nvSpPr>
            <p:spPr>
              <a:xfrm>
                <a:off x="-1872716" y="984698"/>
                <a:ext cx="1872208" cy="1650453"/>
              </a:xfrm>
              <a:prstGeom prst="rect">
                <a:avLst/>
              </a:prstGeom>
              <a:noFill/>
            </p:spPr>
            <p:txBody>
              <a:bodyPr wrap="square" lIns="0" tIns="0" rIns="0" bIns="0" rtlCol="0">
                <a:spAutoFit/>
              </a:bodyPr>
              <a:lstStyle/>
              <a:p>
                <a:r>
                  <a:rPr lang="en-GB" sz="1000" dirty="0">
                    <a:solidFill>
                      <a:schemeClr val="tx1"/>
                    </a:solidFill>
                  </a:rPr>
                  <a:t>To format</a:t>
                </a:r>
                <a:r>
                  <a:rPr lang="en-GB" sz="1000" baseline="0" dirty="0">
                    <a:solidFill>
                      <a:schemeClr val="tx1"/>
                    </a:solidFill>
                  </a:rPr>
                  <a:t> the body text, simply highlight the specific line(s) of text and click ‘tab’ or press ‘increase/decrease list level’ button. If you continue to click the ‘Tab’ button and the text turns red you have tabbed too far and should use the ‘decrease level’ button to return to compliant text.</a:t>
                </a:r>
              </a:p>
              <a:p>
                <a:endParaRPr lang="en-GB" sz="1000" baseline="0" dirty="0">
                  <a:solidFill>
                    <a:schemeClr val="tx1"/>
                  </a:solidFill>
                </a:endParaRPr>
              </a:p>
              <a:p>
                <a:r>
                  <a:rPr lang="en-GB" sz="1000" baseline="0" dirty="0">
                    <a:solidFill>
                      <a:schemeClr val="tx1"/>
                    </a:solidFill>
                  </a:rPr>
                  <a:t>Do not use the bullet point button to format your text.</a:t>
                </a:r>
                <a:endParaRPr lang="en-GB" sz="1000" dirty="0">
                  <a:solidFill>
                    <a:schemeClr val="tx1"/>
                  </a:solidFill>
                </a:endParaRPr>
              </a:p>
            </p:txBody>
          </p:sp>
          <p:pic>
            <p:nvPicPr>
              <p:cNvPr id="43" name="Picture 42" descr="icon_information-white.png"/>
              <p:cNvPicPr>
                <a:picLocks noChangeAspect="1"/>
              </p:cNvPicPr>
              <p:nvPr/>
            </p:nvPicPr>
            <p:blipFill>
              <a:blip r:embed="rId2" cstate="print">
                <a:lum bright="-100000"/>
              </a:blip>
              <a:stretch>
                <a:fillRect/>
              </a:stretch>
            </p:blipFill>
            <p:spPr>
              <a:xfrm>
                <a:off x="-1764703" y="660661"/>
                <a:ext cx="121592" cy="240085"/>
              </a:xfrm>
              <a:prstGeom prst="rect">
                <a:avLst/>
              </a:prstGeom>
            </p:spPr>
          </p:pic>
        </p:grpSp>
        <p:grpSp>
          <p:nvGrpSpPr>
            <p:cNvPr id="9" name="Group 120"/>
            <p:cNvGrpSpPr/>
            <p:nvPr/>
          </p:nvGrpSpPr>
          <p:grpSpPr>
            <a:xfrm>
              <a:off x="6303954" y="562596"/>
              <a:ext cx="540060" cy="540060"/>
              <a:chOff x="6303954" y="562596"/>
              <a:chExt cx="540060" cy="540060"/>
            </a:xfrm>
          </p:grpSpPr>
          <p:sp>
            <p:nvSpPr>
              <p:cNvPr id="40" name="Donut 39"/>
              <p:cNvSpPr/>
              <p:nvPr/>
            </p:nvSpPr>
            <p:spPr>
              <a:xfrm>
                <a:off x="6303954" y="562596"/>
                <a:ext cx="540060" cy="540060"/>
              </a:xfrm>
              <a:prstGeom prst="donut">
                <a:avLst>
                  <a:gd name="adj" fmla="val 7083"/>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pic>
            <p:nvPicPr>
              <p:cNvPr id="41" name="Picture 40" descr="increase_indent.png"/>
              <p:cNvPicPr>
                <a:picLocks noChangeAspect="1"/>
              </p:cNvPicPr>
              <p:nvPr/>
            </p:nvPicPr>
            <p:blipFill>
              <a:blip r:embed="rId3" cstate="print">
                <a:lum bright="-100000"/>
              </a:blip>
              <a:stretch>
                <a:fillRect/>
              </a:stretch>
            </p:blipFill>
            <p:spPr>
              <a:xfrm>
                <a:off x="6425212" y="679422"/>
                <a:ext cx="317520" cy="317520"/>
              </a:xfrm>
              <a:prstGeom prst="rect">
                <a:avLst/>
              </a:prstGeom>
            </p:spPr>
          </p:pic>
        </p:grpSp>
      </p:grpSp>
      <p:sp>
        <p:nvSpPr>
          <p:cNvPr id="32" name="Content Placeholder 31"/>
          <p:cNvSpPr>
            <a:spLocks noGrp="1"/>
          </p:cNvSpPr>
          <p:nvPr>
            <p:ph sz="quarter" idx="13" hasCustomPrompt="1"/>
          </p:nvPr>
        </p:nvSpPr>
        <p:spPr>
          <a:xfrm>
            <a:off x="395290" y="1132776"/>
            <a:ext cx="4176711" cy="3309483"/>
          </a:xfrm>
        </p:spPr>
        <p:txBody>
          <a:bodyPr rIns="180000"/>
          <a:lstStyle>
            <a:lvl1pPr>
              <a:defRPr/>
            </a:lvl1pPr>
          </a:lstStyle>
          <a:p>
            <a:pPr lvl="0"/>
            <a:r>
              <a:rPr lang="en-GB" dirty="0"/>
              <a:t>Click on an icon below to add content. To add text click here - see user tip on the left on how to style this body text. Keep text size to 16pt.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0" name="Content Placeholder 31"/>
          <p:cNvSpPr>
            <a:spLocks noGrp="1"/>
          </p:cNvSpPr>
          <p:nvPr>
            <p:ph sz="quarter" idx="14" hasCustomPrompt="1"/>
          </p:nvPr>
        </p:nvSpPr>
        <p:spPr>
          <a:xfrm>
            <a:off x="4572003" y="412496"/>
            <a:ext cx="4176711" cy="2016121"/>
          </a:xfrm>
        </p:spPr>
        <p:txBody>
          <a:bodyPr lIns="180000" rIns="0" bIns="180000"/>
          <a:lstStyle>
            <a:lvl1pPr>
              <a:defRPr/>
            </a:lvl1pPr>
          </a:lstStyle>
          <a:p>
            <a:pPr lvl="0"/>
            <a:r>
              <a:rPr lang="en-GB" dirty="0"/>
              <a:t>Click on an icon below to add content. </a:t>
            </a:r>
          </a:p>
        </p:txBody>
      </p:sp>
      <p:sp>
        <p:nvSpPr>
          <p:cNvPr id="33" name="Content Placeholder 31"/>
          <p:cNvSpPr>
            <a:spLocks noGrp="1"/>
          </p:cNvSpPr>
          <p:nvPr>
            <p:ph sz="quarter" idx="15" hasCustomPrompt="1"/>
          </p:nvPr>
        </p:nvSpPr>
        <p:spPr>
          <a:xfrm>
            <a:off x="4572001" y="2428617"/>
            <a:ext cx="4176711" cy="2013642"/>
          </a:xfrm>
        </p:spPr>
        <p:txBody>
          <a:bodyPr lIns="180000" tIns="180000" rIns="0"/>
          <a:lstStyle>
            <a:lvl1pPr>
              <a:defRPr/>
            </a:lvl1pPr>
          </a:lstStyle>
          <a:p>
            <a:pPr lvl="0"/>
            <a:r>
              <a:rPr lang="en-GB" dirty="0"/>
              <a:t>Click on an icon below to add content. </a:t>
            </a:r>
          </a:p>
        </p:txBody>
      </p:sp>
      <p:sp>
        <p:nvSpPr>
          <p:cNvPr id="48" name="TextBox 47"/>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tx1"/>
                </a:solidFill>
                <a:latin typeface="+mj-lt"/>
              </a:rPr>
              <a:t>© The King's Fund 2018</a:t>
            </a:r>
          </a:p>
        </p:txBody>
      </p:sp>
      <p:sp>
        <p:nvSpPr>
          <p:cNvPr id="36" name="Content Placeholder 33"/>
          <p:cNvSpPr>
            <a:spLocks noGrp="1"/>
          </p:cNvSpPr>
          <p:nvPr>
            <p:ph sz="quarter" idx="17"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7" name="Content Placeholder 33"/>
          <p:cNvSpPr>
            <a:spLocks noGrp="1"/>
          </p:cNvSpPr>
          <p:nvPr>
            <p:ph sz="quarter" idx="18"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8" name="Content Placeholder 33"/>
          <p:cNvSpPr>
            <a:spLocks noGrp="1"/>
          </p:cNvSpPr>
          <p:nvPr>
            <p:ph sz="quarter" idx="19"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2 general placeholders, plus text below ">
    <p:spTree>
      <p:nvGrpSpPr>
        <p:cNvPr id="1" name=""/>
        <p:cNvGrpSpPr/>
        <p:nvPr/>
      </p:nvGrpSpPr>
      <p:grpSpPr>
        <a:xfrm>
          <a:off x="0" y="0"/>
          <a:ext cx="0" cy="0"/>
          <a:chOff x="0" y="0"/>
          <a:chExt cx="0" cy="0"/>
        </a:xfrm>
      </p:grpSpPr>
      <p:grpSp>
        <p:nvGrpSpPr>
          <p:cNvPr id="5" name="Group 44"/>
          <p:cNvGrpSpPr/>
          <p:nvPr userDrawn="1"/>
        </p:nvGrpSpPr>
        <p:grpSpPr bwMode="gray">
          <a:xfrm>
            <a:off x="1" y="0"/>
            <a:ext cx="9144001" cy="5151019"/>
            <a:chOff x="0" y="0"/>
            <a:chExt cx="9144001" cy="5154198"/>
          </a:xfrm>
        </p:grpSpPr>
        <p:sp>
          <p:nvSpPr>
            <p:cNvPr id="46" name="Rectangle 45"/>
            <p:cNvSpPr/>
            <p:nvPr userDrawn="1"/>
          </p:nvSpPr>
          <p:spPr bwMode="gray">
            <a:xfrm>
              <a:off x="1" y="4444998"/>
              <a:ext cx="9144000" cy="70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Rectangle 46"/>
            <p:cNvSpPr/>
            <p:nvPr userDrawn="1"/>
          </p:nvSpPr>
          <p:spPr bwMode="gray">
            <a:xfrm>
              <a:off x="0"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8" name="Rectangle 47"/>
            <p:cNvSpPr/>
            <p:nvPr userDrawn="1"/>
          </p:nvSpPr>
          <p:spPr bwMode="gray">
            <a:xfrm>
              <a:off x="8748711"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Rectangle 48"/>
            <p:cNvSpPr/>
            <p:nvPr userDrawn="1"/>
          </p:nvSpPr>
          <p:spPr bwMode="gray">
            <a:xfrm>
              <a:off x="1" y="1"/>
              <a:ext cx="9144000" cy="41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Date Placeholder 1"/>
          <p:cNvSpPr>
            <a:spLocks noGrp="1"/>
          </p:cNvSpPr>
          <p:nvPr>
            <p:ph type="dt" sz="half" idx="10"/>
          </p:nvPr>
        </p:nvSpPr>
        <p:spPr/>
        <p:txBody>
          <a:bodyPr/>
          <a:lstStyle/>
          <a:p>
            <a:fld id="{3792353B-0A13-46E3-AEFE-1AF8B318DE14}"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sp>
        <p:nvSpPr>
          <p:cNvPr id="13" name="Title 12"/>
          <p:cNvSpPr>
            <a:spLocks noGrp="1"/>
          </p:cNvSpPr>
          <p:nvPr>
            <p:ph type="title" hasCustomPrompt="1"/>
          </p:nvPr>
        </p:nvSpPr>
        <p:spPr>
          <a:xfrm>
            <a:off x="395287" y="340607"/>
            <a:ext cx="8353424" cy="792170"/>
          </a:xfrm>
        </p:spPr>
        <p:txBody>
          <a:bodyPr anchor="t">
            <a:normAutofit/>
          </a:bodyPr>
          <a:lstStyle>
            <a:lvl1pPr>
              <a:defRPr sz="2400">
                <a:solidFill>
                  <a:schemeClr val="accent1"/>
                </a:solidFill>
              </a:defRPr>
            </a:lvl1pPr>
          </a:lstStyle>
          <a:p>
            <a:r>
              <a:rPr lang="en-US" dirty="0"/>
              <a:t>Slide title on one line</a:t>
            </a:r>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0" name="Content Placeholder 31"/>
          <p:cNvSpPr>
            <a:spLocks noGrp="1"/>
          </p:cNvSpPr>
          <p:nvPr>
            <p:ph sz="quarter" idx="14" hasCustomPrompt="1"/>
          </p:nvPr>
        </p:nvSpPr>
        <p:spPr>
          <a:xfrm>
            <a:off x="395288" y="1132777"/>
            <a:ext cx="4176711" cy="2663149"/>
          </a:xfrm>
        </p:spPr>
        <p:txBody>
          <a:bodyPr lIns="0" rIns="180000" bIns="180000"/>
          <a:lstStyle>
            <a:lvl1pPr>
              <a:defRPr/>
            </a:lvl1pPr>
          </a:lstStyle>
          <a:p>
            <a:pPr lvl="0"/>
            <a:r>
              <a:rPr lang="en-GB" dirty="0"/>
              <a:t>Click on an icon below to add content. </a:t>
            </a:r>
          </a:p>
        </p:txBody>
      </p:sp>
      <p:sp>
        <p:nvSpPr>
          <p:cNvPr id="33" name="Content Placeholder 31"/>
          <p:cNvSpPr>
            <a:spLocks noGrp="1"/>
          </p:cNvSpPr>
          <p:nvPr>
            <p:ph sz="quarter" idx="15" hasCustomPrompt="1"/>
          </p:nvPr>
        </p:nvSpPr>
        <p:spPr>
          <a:xfrm>
            <a:off x="4572001" y="1132777"/>
            <a:ext cx="4176711" cy="2663149"/>
          </a:xfrm>
        </p:spPr>
        <p:txBody>
          <a:bodyPr lIns="180000" tIns="0" rIns="0"/>
          <a:lstStyle>
            <a:lvl1pPr>
              <a:defRPr/>
            </a:lvl1pPr>
          </a:lstStyle>
          <a:p>
            <a:pPr lvl="0"/>
            <a:r>
              <a:rPr lang="en-GB" dirty="0"/>
              <a:t>Click on an icon below to add content. </a:t>
            </a:r>
          </a:p>
        </p:txBody>
      </p:sp>
      <p:sp>
        <p:nvSpPr>
          <p:cNvPr id="34" name="Text Placeholder 33"/>
          <p:cNvSpPr>
            <a:spLocks noGrp="1"/>
          </p:cNvSpPr>
          <p:nvPr>
            <p:ph type="body" sz="quarter" idx="16" hasCustomPrompt="1"/>
          </p:nvPr>
        </p:nvSpPr>
        <p:spPr>
          <a:xfrm>
            <a:off x="395288" y="3904429"/>
            <a:ext cx="4176712" cy="537830"/>
          </a:xfrm>
        </p:spPr>
        <p:txBody>
          <a:bodyPr rIns="180000"/>
          <a:lstStyle>
            <a:lvl1pPr>
              <a:defRPr baseline="0"/>
            </a:lvl1pPr>
          </a:lstStyle>
          <a:p>
            <a:pPr lvl="0"/>
            <a:r>
              <a:rPr lang="en-US" dirty="0"/>
              <a:t>Add text for the content above here.</a:t>
            </a:r>
          </a:p>
        </p:txBody>
      </p:sp>
      <p:sp>
        <p:nvSpPr>
          <p:cNvPr id="35" name="Text Placeholder 33"/>
          <p:cNvSpPr>
            <a:spLocks noGrp="1"/>
          </p:cNvSpPr>
          <p:nvPr>
            <p:ph type="body" sz="quarter" idx="17" hasCustomPrompt="1"/>
          </p:nvPr>
        </p:nvSpPr>
        <p:spPr>
          <a:xfrm>
            <a:off x="4572001" y="3904429"/>
            <a:ext cx="4176712" cy="537830"/>
          </a:xfrm>
        </p:spPr>
        <p:txBody>
          <a:bodyPr lIns="180000" rIns="0"/>
          <a:lstStyle>
            <a:lvl1pPr>
              <a:defRPr baseline="0"/>
            </a:lvl1pPr>
          </a:lstStyle>
          <a:p>
            <a:pPr lvl="0"/>
            <a:r>
              <a:rPr lang="en-US" dirty="0"/>
              <a:t>Add text for the content above here.</a:t>
            </a:r>
          </a:p>
        </p:txBody>
      </p:sp>
      <p:sp>
        <p:nvSpPr>
          <p:cNvPr id="50" name="TextBox 49"/>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tx1"/>
                </a:solidFill>
                <a:latin typeface="+mj-lt"/>
              </a:rPr>
              <a:t>© The King's Fund 2018</a:t>
            </a:r>
          </a:p>
        </p:txBody>
      </p:sp>
      <p:sp>
        <p:nvSpPr>
          <p:cNvPr id="31" name="Content Placeholder 33"/>
          <p:cNvSpPr>
            <a:spLocks noGrp="1"/>
          </p:cNvSpPr>
          <p:nvPr>
            <p:ph sz="quarter" idx="18"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2" name="Content Placeholder 33"/>
          <p:cNvSpPr>
            <a:spLocks noGrp="1"/>
          </p:cNvSpPr>
          <p:nvPr>
            <p:ph sz="quarter" idx="19"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6" name="Content Placeholder 33"/>
          <p:cNvSpPr>
            <a:spLocks noGrp="1"/>
          </p:cNvSpPr>
          <p:nvPr>
            <p:ph sz="quarter" idx="20"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ull page image ">
    <p:bg>
      <p:bgPr>
        <a:solidFill>
          <a:schemeClr val="bg1"/>
        </a:solidFill>
        <a:effectLst/>
      </p:bgPr>
    </p:bg>
    <p:spTree>
      <p:nvGrpSpPr>
        <p:cNvPr id="1" name=""/>
        <p:cNvGrpSpPr/>
        <p:nvPr/>
      </p:nvGrpSpPr>
      <p:grpSpPr>
        <a:xfrm>
          <a:off x="0" y="0"/>
          <a:ext cx="0" cy="0"/>
          <a:chOff x="0" y="0"/>
          <a:chExt cx="0" cy="0"/>
        </a:xfrm>
      </p:grpSpPr>
      <p:grpSp>
        <p:nvGrpSpPr>
          <p:cNvPr id="5" name="Group 27"/>
          <p:cNvGrpSpPr/>
          <p:nvPr userDrawn="1"/>
        </p:nvGrpSpPr>
        <p:grpSpPr bwMode="gray">
          <a:xfrm>
            <a:off x="0" y="0"/>
            <a:ext cx="9151910" cy="5151019"/>
            <a:chOff x="0" y="0"/>
            <a:chExt cx="9151910" cy="5154198"/>
          </a:xfrm>
        </p:grpSpPr>
        <p:sp>
          <p:nvSpPr>
            <p:cNvPr id="27" name="Rectangle 26"/>
            <p:cNvSpPr/>
            <p:nvPr userDrawn="1"/>
          </p:nvSpPr>
          <p:spPr bwMode="gray">
            <a:xfrm>
              <a:off x="1" y="4444998"/>
              <a:ext cx="9144000" cy="70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Rectangle 23"/>
            <p:cNvSpPr/>
            <p:nvPr userDrawn="1"/>
          </p:nvSpPr>
          <p:spPr bwMode="gray">
            <a:xfrm>
              <a:off x="0"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24"/>
            <p:cNvSpPr/>
            <p:nvPr userDrawn="1"/>
          </p:nvSpPr>
          <p:spPr bwMode="gray">
            <a:xfrm>
              <a:off x="8748710" y="0"/>
              <a:ext cx="403200"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Rectangle 25"/>
            <p:cNvSpPr/>
            <p:nvPr userDrawn="1"/>
          </p:nvSpPr>
          <p:spPr bwMode="gray">
            <a:xfrm>
              <a:off x="1" y="1"/>
              <a:ext cx="9144000" cy="41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Date Placeholder 1"/>
          <p:cNvSpPr>
            <a:spLocks noGrp="1"/>
          </p:cNvSpPr>
          <p:nvPr>
            <p:ph type="dt" sz="half" idx="10"/>
          </p:nvPr>
        </p:nvSpPr>
        <p:spPr/>
        <p:txBody>
          <a:bodyPr/>
          <a:lstStyle/>
          <a:p>
            <a:fld id="{9427A12D-83AE-4359-90F0-372E2267E67B}"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sp>
        <p:nvSpPr>
          <p:cNvPr id="13" name="Title 12"/>
          <p:cNvSpPr>
            <a:spLocks noGrp="1"/>
          </p:cNvSpPr>
          <p:nvPr>
            <p:ph type="title" hasCustomPrompt="1"/>
          </p:nvPr>
        </p:nvSpPr>
        <p:spPr>
          <a:xfrm>
            <a:off x="395287" y="520626"/>
            <a:ext cx="8353424" cy="792000"/>
          </a:xfrm>
        </p:spPr>
        <p:txBody>
          <a:bodyPr lIns="180000" rIns="180000" anchor="t">
            <a:normAutofit/>
          </a:bodyPr>
          <a:lstStyle>
            <a:lvl1pPr>
              <a:defRPr sz="2400">
                <a:solidFill>
                  <a:schemeClr val="bg1"/>
                </a:solidFill>
              </a:defRPr>
            </a:lvl1pPr>
          </a:lstStyle>
          <a:p>
            <a:r>
              <a:rPr lang="en-US" dirty="0"/>
              <a:t>Slide title on one line if required</a:t>
            </a:r>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grpSp>
        <p:nvGrpSpPr>
          <p:cNvPr id="7" name="Group 28"/>
          <p:cNvGrpSpPr/>
          <p:nvPr userDrawn="1"/>
        </p:nvGrpSpPr>
        <p:grpSpPr>
          <a:xfrm>
            <a:off x="-1656692" y="1455579"/>
            <a:ext cx="1548680" cy="2124455"/>
            <a:chOff x="-1836712" y="2937191"/>
            <a:chExt cx="1548680" cy="2125766"/>
          </a:xfrm>
        </p:grpSpPr>
        <p:pic>
          <p:nvPicPr>
            <p:cNvPr id="31" name="Picture 30" descr="icon_camera_circle.png"/>
            <p:cNvPicPr>
              <a:picLocks noChangeAspect="1"/>
            </p:cNvPicPr>
            <p:nvPr/>
          </p:nvPicPr>
          <p:blipFill>
            <a:blip r:embed="rId2" cstate="print">
              <a:lum bright="-100000"/>
            </a:blip>
            <a:stretch>
              <a:fillRect/>
            </a:stretch>
          </p:blipFill>
          <p:spPr>
            <a:xfrm>
              <a:off x="-1728699" y="2937191"/>
              <a:ext cx="640111" cy="640111"/>
            </a:xfrm>
            <a:prstGeom prst="rect">
              <a:avLst/>
            </a:prstGeom>
            <a:noFill/>
            <a:ln>
              <a:noFill/>
            </a:ln>
          </p:spPr>
        </p:pic>
        <p:sp>
          <p:nvSpPr>
            <p:cNvPr id="32" name="TextBox 31"/>
            <p:cNvSpPr txBox="1"/>
            <p:nvPr/>
          </p:nvSpPr>
          <p:spPr>
            <a:xfrm>
              <a:off x="-1836712" y="3677962"/>
              <a:ext cx="1548680" cy="1384995"/>
            </a:xfrm>
            <a:prstGeom prst="rect">
              <a:avLst/>
            </a:prstGeom>
            <a:noFill/>
          </p:spPr>
          <p:txBody>
            <a:bodyPr wrap="square" lIns="0" tIns="0" rIns="0" bIns="0" rtlCol="0">
              <a:spAutoFit/>
            </a:bodyPr>
            <a:lstStyle/>
            <a:p>
              <a:r>
                <a:rPr lang="en-GB" sz="1000" dirty="0">
                  <a:solidFill>
                    <a:srgbClr val="000000"/>
                  </a:solidFill>
                </a:rPr>
                <a:t>To add a photographic image to the background.</a:t>
              </a:r>
            </a:p>
            <a:p>
              <a:r>
                <a:rPr lang="en-GB" sz="1000" dirty="0">
                  <a:solidFill>
                    <a:srgbClr val="000000"/>
                  </a:solidFill>
                </a:rPr>
                <a:t>&gt;Right</a:t>
              </a:r>
              <a:r>
                <a:rPr lang="en-GB" sz="1000" baseline="0" dirty="0">
                  <a:solidFill>
                    <a:srgbClr val="000000"/>
                  </a:solidFill>
                </a:rPr>
                <a:t> Click over slide</a:t>
              </a:r>
            </a:p>
            <a:p>
              <a:r>
                <a:rPr lang="en-GB" sz="1000" baseline="0" dirty="0">
                  <a:solidFill>
                    <a:srgbClr val="000000"/>
                  </a:solidFill>
                </a:rPr>
                <a:t>&gt;format background</a:t>
              </a:r>
            </a:p>
            <a:p>
              <a:r>
                <a:rPr lang="en-GB" sz="1000" baseline="0" dirty="0">
                  <a:solidFill>
                    <a:srgbClr val="000000"/>
                  </a:solidFill>
                </a:rPr>
                <a:t>&gt;fill</a:t>
              </a:r>
            </a:p>
            <a:p>
              <a:r>
                <a:rPr lang="en-GB" sz="1000" baseline="0" dirty="0">
                  <a:solidFill>
                    <a:srgbClr val="000000"/>
                  </a:solidFill>
                </a:rPr>
                <a:t>&gt;picture or texture fill</a:t>
              </a:r>
            </a:p>
            <a:p>
              <a:r>
                <a:rPr lang="en-GB" sz="1000" baseline="0" dirty="0">
                  <a:solidFill>
                    <a:srgbClr val="000000"/>
                  </a:solidFill>
                </a:rPr>
                <a:t>&gt;select image from  </a:t>
              </a:r>
              <a:br>
                <a:rPr lang="en-GB" sz="1000" baseline="0" dirty="0">
                  <a:solidFill>
                    <a:srgbClr val="000000"/>
                  </a:solidFill>
                </a:rPr>
              </a:br>
              <a:r>
                <a:rPr lang="en-GB" sz="1000" baseline="0" dirty="0">
                  <a:solidFill>
                    <a:srgbClr val="000000"/>
                  </a:solidFill>
                </a:rPr>
                <a:t>  your file</a:t>
              </a:r>
              <a:endParaRPr lang="en-GB" sz="1000" dirty="0">
                <a:solidFill>
                  <a:srgbClr val="000000"/>
                </a:solidFill>
              </a:endParaRPr>
            </a:p>
          </p:txBody>
        </p:sp>
        <p:pic>
          <p:nvPicPr>
            <p:cNvPr id="36" name="Picture 35" descr="icon_information-white.png"/>
            <p:cNvPicPr>
              <a:picLocks noChangeAspect="1"/>
            </p:cNvPicPr>
            <p:nvPr/>
          </p:nvPicPr>
          <p:blipFill>
            <a:blip r:embed="rId3" cstate="print">
              <a:lum bright="-100000"/>
            </a:blip>
            <a:stretch>
              <a:fillRect/>
            </a:stretch>
          </p:blipFill>
          <p:spPr>
            <a:xfrm>
              <a:off x="-1728699" y="3245911"/>
              <a:ext cx="121592" cy="320113"/>
            </a:xfrm>
            <a:prstGeom prst="rect">
              <a:avLst/>
            </a:prstGeom>
          </p:spPr>
        </p:pic>
      </p:grpSp>
      <p:sp>
        <p:nvSpPr>
          <p:cNvPr id="37" name="TextBox 36"/>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tx1"/>
                </a:solidFill>
                <a:latin typeface="+mj-lt"/>
              </a:rPr>
              <a:t>© The King's Fund 2018</a:t>
            </a:r>
          </a:p>
        </p:txBody>
      </p:sp>
      <p:sp>
        <p:nvSpPr>
          <p:cNvPr id="30" name="Content Placeholder 33"/>
          <p:cNvSpPr>
            <a:spLocks noGrp="1"/>
          </p:cNvSpPr>
          <p:nvPr>
            <p:ph sz="quarter" idx="17"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3" name="Content Placeholder 33"/>
          <p:cNvSpPr>
            <a:spLocks noGrp="1"/>
          </p:cNvSpPr>
          <p:nvPr>
            <p:ph sz="quarter" idx="18"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4" name="Content Placeholder 33"/>
          <p:cNvSpPr>
            <a:spLocks noGrp="1"/>
          </p:cNvSpPr>
          <p:nvPr>
            <p:ph sz="quarter" idx="19"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edia file - animation movie etc">
    <p:bg>
      <p:bgPr>
        <a:solidFill>
          <a:schemeClr val="bg1"/>
        </a:solidFill>
        <a:effectLst/>
      </p:bgPr>
    </p:bg>
    <p:spTree>
      <p:nvGrpSpPr>
        <p:cNvPr id="1" name=""/>
        <p:cNvGrpSpPr/>
        <p:nvPr/>
      </p:nvGrpSpPr>
      <p:grpSpPr>
        <a:xfrm>
          <a:off x="0" y="0"/>
          <a:ext cx="0" cy="0"/>
          <a:chOff x="0" y="0"/>
          <a:chExt cx="0" cy="0"/>
        </a:xfrm>
      </p:grpSpPr>
      <p:grpSp>
        <p:nvGrpSpPr>
          <p:cNvPr id="5" name="Group 27"/>
          <p:cNvGrpSpPr/>
          <p:nvPr userDrawn="1"/>
        </p:nvGrpSpPr>
        <p:grpSpPr bwMode="gray">
          <a:xfrm>
            <a:off x="1" y="0"/>
            <a:ext cx="9144001" cy="5151019"/>
            <a:chOff x="0" y="0"/>
            <a:chExt cx="9144001" cy="5154198"/>
          </a:xfrm>
        </p:grpSpPr>
        <p:sp>
          <p:nvSpPr>
            <p:cNvPr id="27" name="Rectangle 26"/>
            <p:cNvSpPr/>
            <p:nvPr userDrawn="1"/>
          </p:nvSpPr>
          <p:spPr bwMode="gray">
            <a:xfrm>
              <a:off x="1" y="4444998"/>
              <a:ext cx="9144000" cy="70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Rectangle 23"/>
            <p:cNvSpPr/>
            <p:nvPr userDrawn="1"/>
          </p:nvSpPr>
          <p:spPr bwMode="gray">
            <a:xfrm>
              <a:off x="0"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24"/>
            <p:cNvSpPr/>
            <p:nvPr userDrawn="1"/>
          </p:nvSpPr>
          <p:spPr bwMode="gray">
            <a:xfrm>
              <a:off x="8748711"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Rectangle 25"/>
            <p:cNvSpPr/>
            <p:nvPr userDrawn="1"/>
          </p:nvSpPr>
          <p:spPr bwMode="gray">
            <a:xfrm>
              <a:off x="1" y="1"/>
              <a:ext cx="9144000" cy="41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Date Placeholder 1"/>
          <p:cNvSpPr>
            <a:spLocks noGrp="1"/>
          </p:cNvSpPr>
          <p:nvPr>
            <p:ph type="dt" sz="half" idx="10"/>
          </p:nvPr>
        </p:nvSpPr>
        <p:spPr/>
        <p:txBody>
          <a:bodyPr/>
          <a:lstStyle/>
          <a:p>
            <a:fld id="{CF8F1B27-0041-4364-867C-F7E6F41A25F7}"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4" name="Media Placeholder 33"/>
          <p:cNvSpPr>
            <a:spLocks noGrp="1"/>
          </p:cNvSpPr>
          <p:nvPr>
            <p:ph type="media" sz="quarter" idx="13" hasCustomPrompt="1"/>
          </p:nvPr>
        </p:nvSpPr>
        <p:spPr>
          <a:xfrm>
            <a:off x="395289" y="412496"/>
            <a:ext cx="8353425" cy="4029763"/>
          </a:xfrm>
        </p:spPr>
        <p:txBody>
          <a:bodyPr anchor="ctr"/>
          <a:lstStyle>
            <a:lvl1pPr algn="ctr">
              <a:defRPr sz="1000" baseline="0"/>
            </a:lvl1pPr>
          </a:lstStyle>
          <a:p>
            <a:r>
              <a:rPr lang="en-GB" dirty="0"/>
              <a:t>Click icon to add media such as animation, videos etc</a:t>
            </a:r>
          </a:p>
        </p:txBody>
      </p:sp>
      <p:sp>
        <p:nvSpPr>
          <p:cNvPr id="35" name="TextBox 34"/>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tx1"/>
                </a:solidFill>
                <a:latin typeface="+mj-lt"/>
              </a:rPr>
              <a:t>© The King's Fund 2018</a:t>
            </a:r>
          </a:p>
        </p:txBody>
      </p:sp>
      <p:sp>
        <p:nvSpPr>
          <p:cNvPr id="28" name="Content Placeholder 33"/>
          <p:cNvSpPr>
            <a:spLocks noGrp="1"/>
          </p:cNvSpPr>
          <p:nvPr>
            <p:ph sz="quarter" idx="17"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29" name="Content Placeholder 33"/>
          <p:cNvSpPr>
            <a:spLocks noGrp="1"/>
          </p:cNvSpPr>
          <p:nvPr>
            <p:ph sz="quarter" idx="18"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0" name="Content Placeholder 33"/>
          <p:cNvSpPr>
            <a:spLocks noGrp="1"/>
          </p:cNvSpPr>
          <p:nvPr>
            <p:ph sz="quarter" idx="19"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grpSp>
        <p:nvGrpSpPr>
          <p:cNvPr id="5" name="Group 27"/>
          <p:cNvGrpSpPr/>
          <p:nvPr userDrawn="1"/>
        </p:nvGrpSpPr>
        <p:grpSpPr bwMode="gray">
          <a:xfrm>
            <a:off x="1" y="0"/>
            <a:ext cx="9144001" cy="5151019"/>
            <a:chOff x="0" y="0"/>
            <a:chExt cx="9144001" cy="5154198"/>
          </a:xfrm>
        </p:grpSpPr>
        <p:sp>
          <p:nvSpPr>
            <p:cNvPr id="27" name="Rectangle 26"/>
            <p:cNvSpPr/>
            <p:nvPr userDrawn="1"/>
          </p:nvSpPr>
          <p:spPr bwMode="gray">
            <a:xfrm>
              <a:off x="1" y="4444998"/>
              <a:ext cx="9144000" cy="70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Rectangle 23"/>
            <p:cNvSpPr/>
            <p:nvPr userDrawn="1"/>
          </p:nvSpPr>
          <p:spPr bwMode="gray">
            <a:xfrm>
              <a:off x="0"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24"/>
            <p:cNvSpPr/>
            <p:nvPr userDrawn="1"/>
          </p:nvSpPr>
          <p:spPr bwMode="gray">
            <a:xfrm>
              <a:off x="8748711"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Rectangle 25"/>
            <p:cNvSpPr/>
            <p:nvPr userDrawn="1"/>
          </p:nvSpPr>
          <p:spPr bwMode="gray">
            <a:xfrm>
              <a:off x="1" y="1"/>
              <a:ext cx="9144000" cy="41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Date Placeholder 1"/>
          <p:cNvSpPr>
            <a:spLocks noGrp="1"/>
          </p:cNvSpPr>
          <p:nvPr>
            <p:ph type="dt" sz="half" idx="10"/>
          </p:nvPr>
        </p:nvSpPr>
        <p:spPr/>
        <p:txBody>
          <a:bodyPr/>
          <a:lstStyle/>
          <a:p>
            <a:fld id="{2FED8468-4E5B-4D58-BD17-1435B0E0B8D7}"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29" name="TextBox 28"/>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tx1"/>
                </a:solidFill>
                <a:latin typeface="+mj-lt"/>
              </a:rPr>
              <a:t>© The King's Fund 2018</a:t>
            </a:r>
          </a:p>
        </p:txBody>
      </p:sp>
      <p:sp>
        <p:nvSpPr>
          <p:cNvPr id="28" name="Content Placeholder 33"/>
          <p:cNvSpPr>
            <a:spLocks noGrp="1"/>
          </p:cNvSpPr>
          <p:nvPr>
            <p:ph sz="quarter" idx="17"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0" name="Content Placeholder 33"/>
          <p:cNvSpPr>
            <a:spLocks noGrp="1"/>
          </p:cNvSpPr>
          <p:nvPr>
            <p:ph sz="quarter" idx="18"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1" name="Content Placeholder 33"/>
          <p:cNvSpPr>
            <a:spLocks noGrp="1"/>
          </p:cNvSpPr>
          <p:nvPr>
            <p:ph sz="quarter" idx="19"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inal thank you slide">
    <p:bg bwMode="invGray">
      <p:bgPr>
        <a:solidFill>
          <a:srgbClr val="000000"/>
        </a:solidFill>
        <a:effectLst/>
      </p:bgPr>
    </p:bg>
    <p:spTree>
      <p:nvGrpSpPr>
        <p:cNvPr id="1" name=""/>
        <p:cNvGrpSpPr/>
        <p:nvPr/>
      </p:nvGrpSpPr>
      <p:grpSpPr>
        <a:xfrm>
          <a:off x="0" y="0"/>
          <a:ext cx="0" cy="0"/>
          <a:chOff x="0" y="0"/>
          <a:chExt cx="0" cy="0"/>
        </a:xfrm>
      </p:grpSpPr>
      <p:sp>
        <p:nvSpPr>
          <p:cNvPr id="29" name="Rectangle 28" hidden="1"/>
          <p:cNvSpPr/>
          <p:nvPr userDrawn="1"/>
        </p:nvSpPr>
        <p:spPr>
          <a:xfrm>
            <a:off x="0" y="-1"/>
            <a:ext cx="9144000" cy="5162814"/>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Date Placeholder 1"/>
          <p:cNvSpPr>
            <a:spLocks noGrp="1"/>
          </p:cNvSpPr>
          <p:nvPr>
            <p:ph type="dt" sz="half" idx="10"/>
          </p:nvPr>
        </p:nvSpPr>
        <p:spPr/>
        <p:txBody>
          <a:bodyPr/>
          <a:lstStyle/>
          <a:p>
            <a:fld id="{634017EF-7D8E-43B0-9360-67353EFBF722}"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sp>
        <p:nvSpPr>
          <p:cNvPr id="13" name="Title 12"/>
          <p:cNvSpPr>
            <a:spLocks noGrp="1"/>
          </p:cNvSpPr>
          <p:nvPr>
            <p:ph type="title" hasCustomPrompt="1"/>
          </p:nvPr>
        </p:nvSpPr>
        <p:spPr>
          <a:xfrm>
            <a:off x="395288" y="1175302"/>
            <a:ext cx="8353425" cy="857515"/>
          </a:xfrm>
        </p:spPr>
        <p:txBody>
          <a:bodyPr anchor="b">
            <a:normAutofit/>
          </a:bodyPr>
          <a:lstStyle>
            <a:lvl1pPr algn="ctr">
              <a:defRPr sz="2800" baseline="0">
                <a:solidFill>
                  <a:srgbClr val="FFFFFF"/>
                </a:solidFill>
              </a:defRPr>
            </a:lvl1pPr>
          </a:lstStyle>
          <a:p>
            <a:r>
              <a:rPr lang="en-US" dirty="0"/>
              <a:t>Add Thank You Or Similar Here</a:t>
            </a:r>
            <a:endParaRPr lang="en-GB" dirty="0"/>
          </a:p>
        </p:txBody>
      </p:sp>
      <p:grpSp>
        <p:nvGrpSpPr>
          <p:cNvPr id="5" name="Group 12"/>
          <p:cNvGrpSpPr>
            <a:grpSpLocks noChangeAspect="1"/>
          </p:cNvGrpSpPr>
          <p:nvPr userDrawn="1"/>
        </p:nvGrpSpPr>
        <p:grpSpPr bwMode="auto">
          <a:xfrm>
            <a:off x="395536" y="4749069"/>
            <a:ext cx="1528656" cy="226660"/>
            <a:chOff x="317" y="1236"/>
            <a:chExt cx="5109" cy="758"/>
          </a:xfrm>
          <a:solidFill>
            <a:schemeClr val="bg1"/>
          </a:solidFill>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1" name="Text Placeholder 30"/>
          <p:cNvSpPr>
            <a:spLocks noGrp="1"/>
          </p:cNvSpPr>
          <p:nvPr>
            <p:ph type="body" sz="quarter" idx="13" hasCustomPrompt="1"/>
          </p:nvPr>
        </p:nvSpPr>
        <p:spPr>
          <a:xfrm>
            <a:off x="395288" y="2573337"/>
            <a:ext cx="8353424" cy="898751"/>
          </a:xfrm>
        </p:spPr>
        <p:txBody>
          <a:bodyPr>
            <a:normAutofit/>
          </a:bodyPr>
          <a:lstStyle>
            <a:lvl1pPr algn="ctr">
              <a:spcBef>
                <a:spcPts val="0"/>
              </a:spcBef>
              <a:spcAft>
                <a:spcPts val="0"/>
              </a:spcAft>
              <a:defRPr baseline="0">
                <a:solidFill>
                  <a:srgbClr val="FFFFFF"/>
                </a:solidFill>
              </a:defRPr>
            </a:lvl1pPr>
            <a:lvl2pPr algn="ctr">
              <a:defRPr>
                <a:solidFill>
                  <a:srgbClr val="FF0000"/>
                </a:solidFill>
              </a:defRPr>
            </a:lvl2pPr>
            <a:lvl3pPr algn="ctr">
              <a:defRPr>
                <a:solidFill>
                  <a:srgbClr val="FF0000"/>
                </a:solidFill>
              </a:defRPr>
            </a:lvl3pPr>
            <a:lvl4pPr algn="ctr">
              <a:defRPr/>
            </a:lvl4pPr>
            <a:lvl5pPr algn="ctr">
              <a:defRPr/>
            </a:lvl5pPr>
          </a:lstStyle>
          <a:p>
            <a:pPr lvl="0"/>
            <a:r>
              <a:rPr lang="en-US" dirty="0"/>
              <a:t>Click to add your name, your twitter handle and your email address each on an individual line</a:t>
            </a:r>
          </a:p>
        </p:txBody>
      </p:sp>
      <p:sp>
        <p:nvSpPr>
          <p:cNvPr id="30" name="TextBox 29"/>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bg1"/>
                </a:solidFill>
                <a:latin typeface="+mj-lt"/>
              </a:rPr>
              <a:t>© The King's Fund 2018</a:t>
            </a:r>
          </a:p>
        </p:txBody>
      </p:sp>
      <p:sp>
        <p:nvSpPr>
          <p:cNvPr id="32" name="TextBox 31"/>
          <p:cNvSpPr txBox="1"/>
          <p:nvPr userDrawn="1"/>
        </p:nvSpPr>
        <p:spPr>
          <a:xfrm>
            <a:off x="2999544" y="3472089"/>
            <a:ext cx="3156633" cy="369104"/>
          </a:xfrm>
          <a:prstGeom prst="rect">
            <a:avLst/>
          </a:prstGeom>
          <a:noFill/>
        </p:spPr>
        <p:txBody>
          <a:bodyPr wrap="none" rtlCol="0">
            <a:spAutoFit/>
          </a:bodyPr>
          <a:lstStyle/>
          <a:p>
            <a:pPr algn="ctr"/>
            <a:r>
              <a:rPr lang="en-GB" b="1" dirty="0">
                <a:solidFill>
                  <a:srgbClr val="FFFFFF"/>
                </a:solidFill>
              </a:rPr>
              <a:t>www.kingsfund.org.uk</a:t>
            </a:r>
          </a:p>
        </p:txBody>
      </p:sp>
      <p:sp>
        <p:nvSpPr>
          <p:cNvPr id="24" name="Content Placeholder 33"/>
          <p:cNvSpPr>
            <a:spLocks noGrp="1"/>
          </p:cNvSpPr>
          <p:nvPr>
            <p:ph sz="quarter" idx="17" hasCustomPrompt="1"/>
          </p:nvPr>
        </p:nvSpPr>
        <p:spPr>
          <a:xfrm>
            <a:off x="6811559" y="4528800"/>
            <a:ext cx="1000800" cy="533071"/>
          </a:xfrm>
        </p:spPr>
        <p:txBody>
          <a:bodyPr>
            <a:normAutofit/>
          </a:bodyPr>
          <a:lstStyle>
            <a:lvl1pPr algn="ctr">
              <a:defRPr sz="600">
                <a:solidFill>
                  <a:schemeClr val="bg1"/>
                </a:solidFill>
              </a:defRPr>
            </a:lvl1pPr>
          </a:lstStyle>
          <a:p>
            <a:pPr lvl="0"/>
            <a:r>
              <a:rPr lang="en-US" dirty="0"/>
              <a:t>Click picture icon to add partner logo</a:t>
            </a:r>
            <a:endParaRPr lang="en-GB" dirty="0"/>
          </a:p>
        </p:txBody>
      </p:sp>
      <p:sp>
        <p:nvSpPr>
          <p:cNvPr id="25" name="Content Placeholder 33"/>
          <p:cNvSpPr>
            <a:spLocks noGrp="1"/>
          </p:cNvSpPr>
          <p:nvPr>
            <p:ph sz="quarter" idx="18" hasCustomPrompt="1"/>
          </p:nvPr>
        </p:nvSpPr>
        <p:spPr>
          <a:xfrm>
            <a:off x="5781790" y="4528800"/>
            <a:ext cx="1000125" cy="533071"/>
          </a:xfrm>
        </p:spPr>
        <p:txBody>
          <a:bodyPr>
            <a:normAutofit/>
          </a:bodyPr>
          <a:lstStyle>
            <a:lvl1pPr algn="ctr">
              <a:defRPr sz="600">
                <a:solidFill>
                  <a:schemeClr val="bg1"/>
                </a:solidFill>
              </a:defRPr>
            </a:lvl1pPr>
          </a:lstStyle>
          <a:p>
            <a:pPr lvl="0"/>
            <a:r>
              <a:rPr lang="en-US" dirty="0"/>
              <a:t>Click picture icon to add partner logo</a:t>
            </a:r>
            <a:endParaRPr lang="en-GB" dirty="0"/>
          </a:p>
        </p:txBody>
      </p:sp>
      <p:sp>
        <p:nvSpPr>
          <p:cNvPr id="26" name="Content Placeholder 33"/>
          <p:cNvSpPr>
            <a:spLocks noGrp="1"/>
          </p:cNvSpPr>
          <p:nvPr>
            <p:ph sz="quarter" idx="19" hasCustomPrompt="1"/>
          </p:nvPr>
        </p:nvSpPr>
        <p:spPr>
          <a:xfrm>
            <a:off x="4752020" y="4528800"/>
            <a:ext cx="1000125" cy="533071"/>
          </a:xfrm>
        </p:spPr>
        <p:txBody>
          <a:bodyPr>
            <a:normAutofit/>
          </a:bodyPr>
          <a:lstStyle>
            <a:lvl1pPr algn="ctr">
              <a:defRPr sz="600">
                <a:solidFill>
                  <a:schemeClr val="bg1"/>
                </a:solidFill>
              </a:defRPr>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break sl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D40E40-8F2E-4CA0-BB4D-21A4FEB8701E}"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sp>
        <p:nvSpPr>
          <p:cNvPr id="13" name="Title 12"/>
          <p:cNvSpPr>
            <a:spLocks noGrp="1"/>
          </p:cNvSpPr>
          <p:nvPr>
            <p:ph type="title" hasCustomPrompt="1"/>
          </p:nvPr>
        </p:nvSpPr>
        <p:spPr>
          <a:xfrm>
            <a:off x="395288" y="340607"/>
            <a:ext cx="7273056" cy="793393"/>
          </a:xfrm>
        </p:spPr>
        <p:txBody>
          <a:bodyPr anchor="t">
            <a:normAutofit/>
          </a:bodyPr>
          <a:lstStyle>
            <a:lvl1pPr>
              <a:defRPr sz="2400">
                <a:solidFill>
                  <a:schemeClr val="accent1"/>
                </a:solidFill>
              </a:defRPr>
            </a:lvl1pPr>
          </a:lstStyle>
          <a:p>
            <a:r>
              <a:rPr lang="en-US" dirty="0"/>
              <a:t>Section title on one line</a:t>
            </a:r>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1" name="Text Placeholder 30"/>
          <p:cNvSpPr>
            <a:spLocks noGrp="1"/>
          </p:cNvSpPr>
          <p:nvPr>
            <p:ph type="body" sz="quarter" idx="13" hasCustomPrompt="1"/>
          </p:nvPr>
        </p:nvSpPr>
        <p:spPr>
          <a:xfrm>
            <a:off x="395289" y="1134000"/>
            <a:ext cx="7272337" cy="3308400"/>
          </a:xfrm>
        </p:spPr>
        <p:txBody>
          <a:bodyPr/>
          <a:lstStyle>
            <a:lvl1pPr>
              <a:defRPr baseline="0"/>
            </a:lvl1pPr>
          </a:lstStyle>
          <a:p>
            <a:pPr lvl="0"/>
            <a:r>
              <a:rPr lang="en-US" dirty="0"/>
              <a:t>Use these slides to introduce each new section of your presentation. See user tip on the left on how to style this body text. Keep text size to 16pt.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53" name="Freeform 5"/>
          <p:cNvSpPr>
            <a:spLocks/>
          </p:cNvSpPr>
          <p:nvPr userDrawn="1"/>
        </p:nvSpPr>
        <p:spPr bwMode="auto">
          <a:xfrm>
            <a:off x="6084168" y="1587"/>
            <a:ext cx="3060342" cy="3108848"/>
          </a:xfrm>
          <a:custGeom>
            <a:avLst/>
            <a:gdLst/>
            <a:ahLst/>
            <a:cxnLst>
              <a:cxn ang="0">
                <a:pos x="0" y="0"/>
              </a:cxn>
              <a:cxn ang="0">
                <a:pos x="6356" y="986"/>
              </a:cxn>
              <a:cxn ang="0">
                <a:pos x="6357" y="987"/>
              </a:cxn>
              <a:cxn ang="0">
                <a:pos x="6356" y="988"/>
              </a:cxn>
              <a:cxn ang="0">
                <a:pos x="7316" y="7434"/>
              </a:cxn>
              <a:cxn ang="0">
                <a:pos x="7316" y="0"/>
              </a:cxn>
              <a:cxn ang="0">
                <a:pos x="0" y="0"/>
              </a:cxn>
            </a:cxnLst>
            <a:rect l="0" t="0" r="r" b="b"/>
            <a:pathLst>
              <a:path w="7316" h="7434">
                <a:moveTo>
                  <a:pt x="0" y="0"/>
                </a:moveTo>
                <a:lnTo>
                  <a:pt x="6356" y="986"/>
                </a:lnTo>
                <a:lnTo>
                  <a:pt x="6357" y="987"/>
                </a:lnTo>
                <a:lnTo>
                  <a:pt x="6356" y="988"/>
                </a:lnTo>
                <a:lnTo>
                  <a:pt x="7316" y="7434"/>
                </a:lnTo>
                <a:lnTo>
                  <a:pt x="7316" y="0"/>
                </a:lnTo>
                <a:lnTo>
                  <a:pt x="0" y="0"/>
                </a:lnTo>
                <a:close/>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nvGrpSpPr>
          <p:cNvPr id="37" name="Group 11"/>
          <p:cNvGrpSpPr/>
          <p:nvPr userDrawn="1"/>
        </p:nvGrpSpPr>
        <p:grpSpPr>
          <a:xfrm>
            <a:off x="-1908720" y="53818"/>
            <a:ext cx="1872208" cy="2900891"/>
            <a:chOff x="6195941" y="562596"/>
            <a:chExt cx="1872208" cy="2902681"/>
          </a:xfrm>
        </p:grpSpPr>
        <p:grpSp>
          <p:nvGrpSpPr>
            <p:cNvPr id="38" name="Group 113"/>
            <p:cNvGrpSpPr/>
            <p:nvPr/>
          </p:nvGrpSpPr>
          <p:grpSpPr>
            <a:xfrm>
              <a:off x="6195941" y="832626"/>
              <a:ext cx="1872208" cy="2632651"/>
              <a:chOff x="-1872716" y="660661"/>
              <a:chExt cx="1872208" cy="1974490"/>
            </a:xfrm>
          </p:grpSpPr>
          <p:sp>
            <p:nvSpPr>
              <p:cNvPr id="42" name="TextBox 41"/>
              <p:cNvSpPr txBox="1"/>
              <p:nvPr/>
            </p:nvSpPr>
            <p:spPr>
              <a:xfrm>
                <a:off x="-1872716" y="984698"/>
                <a:ext cx="1872208" cy="1650453"/>
              </a:xfrm>
              <a:prstGeom prst="rect">
                <a:avLst/>
              </a:prstGeom>
              <a:noFill/>
            </p:spPr>
            <p:txBody>
              <a:bodyPr wrap="square" lIns="0" tIns="0" rIns="0" bIns="0" rtlCol="0">
                <a:spAutoFit/>
              </a:bodyPr>
              <a:lstStyle/>
              <a:p>
                <a:r>
                  <a:rPr lang="en-GB" sz="1000" dirty="0">
                    <a:solidFill>
                      <a:schemeClr val="tx1"/>
                    </a:solidFill>
                  </a:rPr>
                  <a:t>To format</a:t>
                </a:r>
                <a:r>
                  <a:rPr lang="en-GB" sz="1000" baseline="0" dirty="0">
                    <a:solidFill>
                      <a:schemeClr val="tx1"/>
                    </a:solidFill>
                  </a:rPr>
                  <a:t> the body text, simply highlight the specific line(s) of text and click ‘tab’ or press ‘increase/decrease list level’ button. If you continue to click the ‘Tab’ button and the text turns red you have tabbed too far and should use the ‘decrease level’ button to return to compliant text.</a:t>
                </a:r>
              </a:p>
              <a:p>
                <a:endParaRPr lang="en-GB" sz="1000" baseline="0" dirty="0">
                  <a:solidFill>
                    <a:schemeClr val="tx1"/>
                  </a:solidFill>
                </a:endParaRPr>
              </a:p>
              <a:p>
                <a:r>
                  <a:rPr lang="en-GB" sz="1000" baseline="0" dirty="0">
                    <a:solidFill>
                      <a:schemeClr val="tx1"/>
                    </a:solidFill>
                  </a:rPr>
                  <a:t>Do not use the bullet point button to format your text.</a:t>
                </a:r>
                <a:endParaRPr lang="en-GB" sz="1000" dirty="0">
                  <a:solidFill>
                    <a:schemeClr val="tx1"/>
                  </a:solidFill>
                </a:endParaRPr>
              </a:p>
            </p:txBody>
          </p:sp>
          <p:pic>
            <p:nvPicPr>
              <p:cNvPr id="43" name="Picture 42" descr="icon_information-white.png"/>
              <p:cNvPicPr>
                <a:picLocks noChangeAspect="1"/>
              </p:cNvPicPr>
              <p:nvPr/>
            </p:nvPicPr>
            <p:blipFill>
              <a:blip r:embed="rId2" cstate="print">
                <a:lum bright="-100000"/>
              </a:blip>
              <a:stretch>
                <a:fillRect/>
              </a:stretch>
            </p:blipFill>
            <p:spPr>
              <a:xfrm>
                <a:off x="-1764703" y="660661"/>
                <a:ext cx="121592" cy="240085"/>
              </a:xfrm>
              <a:prstGeom prst="rect">
                <a:avLst/>
              </a:prstGeom>
            </p:spPr>
          </p:pic>
        </p:grpSp>
        <p:grpSp>
          <p:nvGrpSpPr>
            <p:cNvPr id="39" name="Group 120"/>
            <p:cNvGrpSpPr/>
            <p:nvPr/>
          </p:nvGrpSpPr>
          <p:grpSpPr>
            <a:xfrm>
              <a:off x="6303954" y="562596"/>
              <a:ext cx="540060" cy="540060"/>
              <a:chOff x="6303954" y="562596"/>
              <a:chExt cx="540060" cy="540060"/>
            </a:xfrm>
          </p:grpSpPr>
          <p:sp>
            <p:nvSpPr>
              <p:cNvPr id="40" name="Donut 39"/>
              <p:cNvSpPr/>
              <p:nvPr/>
            </p:nvSpPr>
            <p:spPr>
              <a:xfrm>
                <a:off x="6303954" y="562596"/>
                <a:ext cx="540060" cy="540060"/>
              </a:xfrm>
              <a:prstGeom prst="donut">
                <a:avLst>
                  <a:gd name="adj" fmla="val 7083"/>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pic>
            <p:nvPicPr>
              <p:cNvPr id="41" name="Picture 40" descr="increase_indent.png"/>
              <p:cNvPicPr>
                <a:picLocks noChangeAspect="1"/>
              </p:cNvPicPr>
              <p:nvPr/>
            </p:nvPicPr>
            <p:blipFill>
              <a:blip r:embed="rId3" cstate="print">
                <a:lum bright="-100000"/>
              </a:blip>
              <a:stretch>
                <a:fillRect/>
              </a:stretch>
            </p:blipFill>
            <p:spPr>
              <a:xfrm>
                <a:off x="6425212" y="679422"/>
                <a:ext cx="317520" cy="317520"/>
              </a:xfrm>
              <a:prstGeom prst="rect">
                <a:avLst/>
              </a:prstGeom>
            </p:spPr>
          </p:pic>
        </p:grpSp>
      </p:grpSp>
      <p:sp>
        <p:nvSpPr>
          <p:cNvPr id="29" name="Content Placeholder 33"/>
          <p:cNvSpPr>
            <a:spLocks noGrp="1"/>
          </p:cNvSpPr>
          <p:nvPr>
            <p:ph sz="quarter" idx="17"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0" name="Content Placeholder 33"/>
          <p:cNvSpPr>
            <a:spLocks noGrp="1"/>
          </p:cNvSpPr>
          <p:nvPr>
            <p:ph sz="quarter" idx="18"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2" name="Content Placeholder 33"/>
          <p:cNvSpPr>
            <a:spLocks noGrp="1"/>
          </p:cNvSpPr>
          <p:nvPr>
            <p:ph sz="quarter" idx="19"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Text only layout">
    <p:spTree>
      <p:nvGrpSpPr>
        <p:cNvPr id="1" name=""/>
        <p:cNvGrpSpPr/>
        <p:nvPr/>
      </p:nvGrpSpPr>
      <p:grpSpPr>
        <a:xfrm>
          <a:off x="0" y="0"/>
          <a:ext cx="0" cy="0"/>
          <a:chOff x="0" y="0"/>
          <a:chExt cx="0" cy="0"/>
        </a:xfrm>
      </p:grpSpPr>
      <p:sp>
        <p:nvSpPr>
          <p:cNvPr id="6" name="Text Placeholder 6"/>
          <p:cNvSpPr>
            <a:spLocks noGrp="1"/>
          </p:cNvSpPr>
          <p:nvPr>
            <p:ph type="body" sz="quarter" idx="10" hasCustomPrompt="1"/>
          </p:nvPr>
        </p:nvSpPr>
        <p:spPr>
          <a:xfrm>
            <a:off x="467544" y="411637"/>
            <a:ext cx="8208912" cy="432181"/>
          </a:xfrm>
          <a:prstGeom prst="rect">
            <a:avLst/>
          </a:prstGeom>
        </p:spPr>
        <p:txBody>
          <a:bodyPr/>
          <a:lstStyle>
            <a:lvl1pPr marL="0" indent="0">
              <a:lnSpc>
                <a:spcPts val="2551"/>
              </a:lnSpc>
              <a:spcBef>
                <a:spcPts val="576"/>
              </a:spcBef>
              <a:buNone/>
              <a:defRPr b="1" baseline="0">
                <a:latin typeface="Verdana" pitchFamily="34" charset="0"/>
              </a:defRPr>
            </a:lvl1pPr>
          </a:lstStyle>
          <a:p>
            <a:pPr lvl="0"/>
            <a:r>
              <a:rPr lang="en-GB" dirty="0"/>
              <a:t>Heading goes here</a:t>
            </a:r>
          </a:p>
        </p:txBody>
      </p:sp>
      <p:sp>
        <p:nvSpPr>
          <p:cNvPr id="8" name="Text Placeholder 13"/>
          <p:cNvSpPr>
            <a:spLocks noGrp="1"/>
          </p:cNvSpPr>
          <p:nvPr>
            <p:ph type="body" sz="quarter" idx="12"/>
          </p:nvPr>
        </p:nvSpPr>
        <p:spPr>
          <a:xfrm>
            <a:off x="467544" y="951864"/>
            <a:ext cx="8208912" cy="3403428"/>
          </a:xfrm>
          <a:prstGeom prst="rect">
            <a:avLst/>
          </a:prstGeom>
        </p:spPr>
        <p:txBody>
          <a:bodyPr/>
          <a:lstStyle>
            <a:lvl1pPr indent="-256568">
              <a:spcBef>
                <a:spcPts val="600"/>
              </a:spcBef>
              <a:buClr>
                <a:schemeClr val="tx1"/>
              </a:buClr>
              <a:buFont typeface="Verdana" pitchFamily="34" charset="0"/>
              <a:buChar char="›"/>
              <a:defRPr sz="1350">
                <a:latin typeface="Verdana" pitchFamily="34" charset="0"/>
              </a:defRPr>
            </a:lvl1pPr>
            <a:lvl2pPr marL="342991" indent="0">
              <a:buFont typeface="Verdana" pitchFamily="34" charset="0"/>
              <a:buNone/>
              <a:defRPr sz="1200">
                <a:latin typeface="Verdana" pitchFamily="34" charset="0"/>
              </a:defRPr>
            </a:lvl2pPr>
            <a:lvl3pPr marL="747721" indent="-171496">
              <a:buClr>
                <a:schemeClr val="tx1"/>
              </a:buClr>
              <a:buFont typeface="Verdana" panose="020B0604030504040204" pitchFamily="34" charset="0"/>
              <a:buChar char="›"/>
              <a:defRPr sz="1050">
                <a:latin typeface="Verdana" panose="020B0604030504040204" pitchFamily="34" charset="0"/>
                <a:ea typeface="Verdana" panose="020B0604030504040204" pitchFamily="34" charset="0"/>
                <a:cs typeface="Verdana" panose="020B0604030504040204" pitchFamily="34" charset="0"/>
              </a:defRPr>
            </a:lvl3pPr>
            <a:lvl4pPr marL="775161" indent="0">
              <a:buNone/>
              <a:defRPr/>
            </a:lvl4pPr>
          </a:lstStyle>
          <a:p>
            <a:pPr lvl="0"/>
            <a:endParaRPr lang="en-GB" dirty="0"/>
          </a:p>
          <a:p>
            <a:pPr lvl="1"/>
            <a:endParaRPr lang="en-GB" dirty="0"/>
          </a:p>
          <a:p>
            <a:pPr lvl="2"/>
            <a:endParaRPr lang="en-GB" dirty="0"/>
          </a:p>
          <a:p>
            <a:pPr lvl="3"/>
            <a:endParaRPr lang="en-GB" dirty="0"/>
          </a:p>
          <a:p>
            <a:pPr lvl="0"/>
            <a:endParaRPr lang="en-GB" dirty="0"/>
          </a:p>
          <a:p>
            <a:pPr lvl="1"/>
            <a:endParaRPr lang="en-GB" dirty="0"/>
          </a:p>
          <a:p>
            <a:pPr lvl="2"/>
            <a:endParaRPr lang="en-GB" dirty="0"/>
          </a:p>
        </p:txBody>
      </p:sp>
      <p:grpSp>
        <p:nvGrpSpPr>
          <p:cNvPr id="7" name="Group 12">
            <a:extLst>
              <a:ext uri="{FF2B5EF4-FFF2-40B4-BE49-F238E27FC236}">
                <a16:creationId xmlns:a16="http://schemas.microsoft.com/office/drawing/2014/main" id="{604E3DDD-5283-4CE8-8B68-9EF418E3A08B}"/>
              </a:ext>
            </a:extLst>
          </p:cNvPr>
          <p:cNvGrpSpPr>
            <a:grpSpLocks noChangeAspect="1"/>
          </p:cNvGrpSpPr>
          <p:nvPr userDrawn="1"/>
        </p:nvGrpSpPr>
        <p:grpSpPr bwMode="auto">
          <a:xfrm>
            <a:off x="395536" y="4749069"/>
            <a:ext cx="1528656" cy="226660"/>
            <a:chOff x="317" y="1236"/>
            <a:chExt cx="5109" cy="758"/>
          </a:xfrm>
        </p:grpSpPr>
        <p:sp>
          <p:nvSpPr>
            <p:cNvPr id="9" name="Freeform 13">
              <a:extLst>
                <a:ext uri="{FF2B5EF4-FFF2-40B4-BE49-F238E27FC236}">
                  <a16:creationId xmlns:a16="http://schemas.microsoft.com/office/drawing/2014/main" id="{A36B34D6-775D-42DD-9950-35CC91131D2F}"/>
                </a:ext>
              </a:extLst>
            </p:cNvPr>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 name="Freeform 14">
              <a:extLst>
                <a:ext uri="{FF2B5EF4-FFF2-40B4-BE49-F238E27FC236}">
                  <a16:creationId xmlns:a16="http://schemas.microsoft.com/office/drawing/2014/main" id="{A95FC49B-34F4-4D67-AA02-3F09025BB7B7}"/>
                </a:ext>
              </a:extLst>
            </p:cNvPr>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1" name="Freeform 15">
              <a:extLst>
                <a:ext uri="{FF2B5EF4-FFF2-40B4-BE49-F238E27FC236}">
                  <a16:creationId xmlns:a16="http://schemas.microsoft.com/office/drawing/2014/main" id="{2765AE17-3836-40E4-896D-8B368B95E475}"/>
                </a:ext>
              </a:extLst>
            </p:cNvPr>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2" name="Freeform 16">
              <a:extLst>
                <a:ext uri="{FF2B5EF4-FFF2-40B4-BE49-F238E27FC236}">
                  <a16:creationId xmlns:a16="http://schemas.microsoft.com/office/drawing/2014/main" id="{EF2209AA-5C48-411A-BC28-59F88EBF67B9}"/>
                </a:ext>
              </a:extLst>
            </p:cNvPr>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3" name="Freeform 17">
              <a:extLst>
                <a:ext uri="{FF2B5EF4-FFF2-40B4-BE49-F238E27FC236}">
                  <a16:creationId xmlns:a16="http://schemas.microsoft.com/office/drawing/2014/main" id="{307D15D7-7D83-4E73-A075-18A147B6ED61}"/>
                </a:ext>
              </a:extLst>
            </p:cNvPr>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4" name="Freeform 18">
              <a:extLst>
                <a:ext uri="{FF2B5EF4-FFF2-40B4-BE49-F238E27FC236}">
                  <a16:creationId xmlns:a16="http://schemas.microsoft.com/office/drawing/2014/main" id="{6DB6BCF8-EFE2-4902-898A-D46810D1EA52}"/>
                </a:ext>
              </a:extLst>
            </p:cNvPr>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5" name="Freeform 19">
              <a:extLst>
                <a:ext uri="{FF2B5EF4-FFF2-40B4-BE49-F238E27FC236}">
                  <a16:creationId xmlns:a16="http://schemas.microsoft.com/office/drawing/2014/main" id="{F103FBDC-5271-44A4-8871-13F3D5CC0AB7}"/>
                </a:ext>
              </a:extLst>
            </p:cNvPr>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6" name="Freeform 20">
              <a:extLst>
                <a:ext uri="{FF2B5EF4-FFF2-40B4-BE49-F238E27FC236}">
                  <a16:creationId xmlns:a16="http://schemas.microsoft.com/office/drawing/2014/main" id="{E1770D0F-B2FA-48DB-8163-2DB93B5C4FAD}"/>
                </a:ext>
              </a:extLst>
            </p:cNvPr>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7" name="Freeform 21">
              <a:extLst>
                <a:ext uri="{FF2B5EF4-FFF2-40B4-BE49-F238E27FC236}">
                  <a16:creationId xmlns:a16="http://schemas.microsoft.com/office/drawing/2014/main" id="{F979D7E4-F6AC-4CEF-94C8-96188D6BF357}"/>
                </a:ext>
              </a:extLst>
            </p:cNvPr>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8" name="Freeform 22">
              <a:extLst>
                <a:ext uri="{FF2B5EF4-FFF2-40B4-BE49-F238E27FC236}">
                  <a16:creationId xmlns:a16="http://schemas.microsoft.com/office/drawing/2014/main" id="{69AB3C75-FE2A-461B-B77B-D1448515A457}"/>
                </a:ext>
              </a:extLst>
            </p:cNvPr>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9" name="Freeform 23">
              <a:extLst>
                <a:ext uri="{FF2B5EF4-FFF2-40B4-BE49-F238E27FC236}">
                  <a16:creationId xmlns:a16="http://schemas.microsoft.com/office/drawing/2014/main" id="{0E2BE73D-0AF4-48BA-9F4C-470BAFE784BB}"/>
                </a:ext>
              </a:extLst>
            </p:cNvPr>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0" name="Freeform 24">
              <a:extLst>
                <a:ext uri="{FF2B5EF4-FFF2-40B4-BE49-F238E27FC236}">
                  <a16:creationId xmlns:a16="http://schemas.microsoft.com/office/drawing/2014/main" id="{70D69BD8-B94D-4FD2-8E6A-AD7E7ED79762}"/>
                </a:ext>
              </a:extLst>
            </p:cNvPr>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1" name="Freeform 25">
              <a:extLst>
                <a:ext uri="{FF2B5EF4-FFF2-40B4-BE49-F238E27FC236}">
                  <a16:creationId xmlns:a16="http://schemas.microsoft.com/office/drawing/2014/main" id="{4E8083C0-ABB3-4891-AB96-35F7FBDCC007}"/>
                </a:ext>
              </a:extLst>
            </p:cNvPr>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14367863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ront sl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173AA-6110-488C-934A-62C9FFBAC25C}"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grpSp>
        <p:nvGrpSpPr>
          <p:cNvPr id="5" name="Group 5"/>
          <p:cNvGrpSpPr>
            <a:grpSpLocks noChangeAspect="1"/>
          </p:cNvGrpSpPr>
          <p:nvPr userDrawn="1"/>
        </p:nvGrpSpPr>
        <p:grpSpPr bwMode="auto">
          <a:xfrm>
            <a:off x="1" y="1587"/>
            <a:ext cx="9142413" cy="5126050"/>
            <a:chOff x="0" y="1"/>
            <a:chExt cx="5759" cy="3231"/>
          </a:xfrm>
        </p:grpSpPr>
        <p:sp>
          <p:nvSpPr>
            <p:cNvPr id="1030" name="Freeform 6"/>
            <p:cNvSpPr>
              <a:spLocks/>
            </p:cNvSpPr>
            <p:nvPr userDrawn="1"/>
          </p:nvSpPr>
          <p:spPr bwMode="auto">
            <a:xfrm>
              <a:off x="0" y="1"/>
              <a:ext cx="5759" cy="3231"/>
            </a:xfrm>
            <a:custGeom>
              <a:avLst/>
              <a:gdLst/>
              <a:ahLst/>
              <a:cxnLst>
                <a:cxn ang="0">
                  <a:pos x="0" y="0"/>
                </a:cxn>
                <a:cxn ang="0">
                  <a:pos x="0" y="376"/>
                </a:cxn>
                <a:cxn ang="0">
                  <a:pos x="23618" y="2033"/>
                </a:cxn>
                <a:cxn ang="0">
                  <a:pos x="23620" y="2035"/>
                </a:cxn>
                <a:cxn ang="0">
                  <a:pos x="23616" y="2039"/>
                </a:cxn>
                <a:cxn ang="0">
                  <a:pos x="26667" y="14965"/>
                </a:cxn>
                <a:cxn ang="0">
                  <a:pos x="26667" y="0"/>
                </a:cxn>
                <a:cxn ang="0">
                  <a:pos x="0" y="0"/>
                </a:cxn>
              </a:cxnLst>
              <a:rect l="0" t="0" r="r" b="b"/>
              <a:pathLst>
                <a:path w="26667" h="14965">
                  <a:moveTo>
                    <a:pt x="0" y="0"/>
                  </a:moveTo>
                  <a:lnTo>
                    <a:pt x="0" y="376"/>
                  </a:lnTo>
                  <a:lnTo>
                    <a:pt x="23618" y="2033"/>
                  </a:lnTo>
                  <a:lnTo>
                    <a:pt x="23620" y="2035"/>
                  </a:lnTo>
                  <a:lnTo>
                    <a:pt x="23616" y="2039"/>
                  </a:lnTo>
                  <a:lnTo>
                    <a:pt x="26667" y="14965"/>
                  </a:lnTo>
                  <a:lnTo>
                    <a:pt x="26667" y="0"/>
                  </a:lnTo>
                  <a:lnTo>
                    <a:pt x="0"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1" name="Freeform 7"/>
            <p:cNvSpPr>
              <a:spLocks/>
            </p:cNvSpPr>
            <p:nvPr userDrawn="1"/>
          </p:nvSpPr>
          <p:spPr bwMode="auto">
            <a:xfrm>
              <a:off x="4173" y="229"/>
              <a:ext cx="1327" cy="1290"/>
            </a:xfrm>
            <a:custGeom>
              <a:avLst/>
              <a:gdLst/>
              <a:ahLst/>
              <a:cxnLst>
                <a:cxn ang="0">
                  <a:pos x="6129" y="5123"/>
                </a:cxn>
                <a:cxn ang="0">
                  <a:pos x="5445" y="1024"/>
                </a:cxn>
                <a:cxn ang="0">
                  <a:pos x="5358" y="831"/>
                </a:cxn>
                <a:cxn ang="0">
                  <a:pos x="5359" y="830"/>
                </a:cxn>
                <a:cxn ang="0">
                  <a:pos x="5340" y="811"/>
                </a:cxn>
                <a:cxn ang="0">
                  <a:pos x="5339" y="811"/>
                </a:cxn>
                <a:cxn ang="0">
                  <a:pos x="5170" y="729"/>
                </a:cxn>
                <a:cxn ang="0">
                  <a:pos x="1055" y="15"/>
                </a:cxn>
                <a:cxn ang="0">
                  <a:pos x="837" y="119"/>
                </a:cxn>
                <a:cxn ang="0">
                  <a:pos x="34" y="917"/>
                </a:cxn>
                <a:cxn ang="0">
                  <a:pos x="0" y="955"/>
                </a:cxn>
                <a:cxn ang="0">
                  <a:pos x="143" y="814"/>
                </a:cxn>
                <a:cxn ang="0">
                  <a:pos x="360" y="709"/>
                </a:cxn>
                <a:cxn ang="0">
                  <a:pos x="4476" y="1423"/>
                </a:cxn>
                <a:cxn ang="0">
                  <a:pos x="4645" y="1506"/>
                </a:cxn>
                <a:cxn ang="0">
                  <a:pos x="4646" y="1505"/>
                </a:cxn>
                <a:cxn ang="0">
                  <a:pos x="4665" y="1524"/>
                </a:cxn>
                <a:cxn ang="0">
                  <a:pos x="4664" y="1525"/>
                </a:cxn>
                <a:cxn ang="0">
                  <a:pos x="4751" y="1718"/>
                </a:cxn>
                <a:cxn ang="0">
                  <a:pos x="5434" y="5817"/>
                </a:cxn>
                <a:cxn ang="0">
                  <a:pos x="5383" y="5976"/>
                </a:cxn>
                <a:cxn ang="0">
                  <a:pos x="6023" y="5339"/>
                </a:cxn>
                <a:cxn ang="0">
                  <a:pos x="6129" y="5123"/>
                </a:cxn>
              </a:cxnLst>
              <a:rect l="0" t="0" r="r" b="b"/>
              <a:pathLst>
                <a:path w="6143" h="5976">
                  <a:moveTo>
                    <a:pt x="6129" y="5123"/>
                  </a:moveTo>
                  <a:lnTo>
                    <a:pt x="5445" y="1024"/>
                  </a:lnTo>
                  <a:cubicBezTo>
                    <a:pt x="5430" y="943"/>
                    <a:pt x="5401" y="879"/>
                    <a:pt x="5358" y="831"/>
                  </a:cubicBezTo>
                  <a:lnTo>
                    <a:pt x="5359" y="830"/>
                  </a:lnTo>
                  <a:lnTo>
                    <a:pt x="5340" y="811"/>
                  </a:lnTo>
                  <a:lnTo>
                    <a:pt x="5339" y="811"/>
                  </a:lnTo>
                  <a:cubicBezTo>
                    <a:pt x="5295" y="773"/>
                    <a:pt x="5240" y="745"/>
                    <a:pt x="5170" y="729"/>
                  </a:cubicBezTo>
                  <a:lnTo>
                    <a:pt x="1055" y="15"/>
                  </a:lnTo>
                  <a:cubicBezTo>
                    <a:pt x="971" y="0"/>
                    <a:pt x="914" y="42"/>
                    <a:pt x="837" y="119"/>
                  </a:cubicBezTo>
                  <a:lnTo>
                    <a:pt x="34" y="917"/>
                  </a:lnTo>
                  <a:cubicBezTo>
                    <a:pt x="21" y="930"/>
                    <a:pt x="10" y="943"/>
                    <a:pt x="0" y="955"/>
                  </a:cubicBezTo>
                  <a:lnTo>
                    <a:pt x="143" y="814"/>
                  </a:lnTo>
                  <a:cubicBezTo>
                    <a:pt x="220" y="737"/>
                    <a:pt x="277" y="694"/>
                    <a:pt x="360" y="709"/>
                  </a:cubicBezTo>
                  <a:lnTo>
                    <a:pt x="4476" y="1423"/>
                  </a:lnTo>
                  <a:cubicBezTo>
                    <a:pt x="4546" y="1439"/>
                    <a:pt x="4601" y="1467"/>
                    <a:pt x="4645" y="1506"/>
                  </a:cubicBezTo>
                  <a:lnTo>
                    <a:pt x="4646" y="1505"/>
                  </a:lnTo>
                  <a:lnTo>
                    <a:pt x="4665" y="1524"/>
                  </a:lnTo>
                  <a:lnTo>
                    <a:pt x="4664" y="1525"/>
                  </a:lnTo>
                  <a:cubicBezTo>
                    <a:pt x="4707" y="1573"/>
                    <a:pt x="4736" y="1637"/>
                    <a:pt x="4751" y="1718"/>
                  </a:cubicBezTo>
                  <a:lnTo>
                    <a:pt x="5434" y="5817"/>
                  </a:lnTo>
                  <a:cubicBezTo>
                    <a:pt x="5445" y="5878"/>
                    <a:pt x="5425" y="5925"/>
                    <a:pt x="5383" y="5976"/>
                  </a:cubicBezTo>
                  <a:lnTo>
                    <a:pt x="6023" y="5339"/>
                  </a:lnTo>
                  <a:cubicBezTo>
                    <a:pt x="6101" y="5262"/>
                    <a:pt x="6143" y="5206"/>
                    <a:pt x="6129" y="5123"/>
                  </a:cubicBez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2" name="Freeform 8"/>
            <p:cNvSpPr>
              <a:spLocks/>
            </p:cNvSpPr>
            <p:nvPr userDrawn="1"/>
          </p:nvSpPr>
          <p:spPr bwMode="auto">
            <a:xfrm>
              <a:off x="4012" y="435"/>
              <a:ext cx="1326" cy="1290"/>
            </a:xfrm>
            <a:custGeom>
              <a:avLst/>
              <a:gdLst/>
              <a:ahLst/>
              <a:cxnLst>
                <a:cxn ang="0">
                  <a:pos x="5762" y="5230"/>
                </a:cxn>
                <a:cxn ang="0">
                  <a:pos x="5699" y="5069"/>
                </a:cxn>
                <a:cxn ang="0">
                  <a:pos x="5077" y="892"/>
                </a:cxn>
                <a:cxn ang="0">
                  <a:pos x="5078" y="891"/>
                </a:cxn>
                <a:cxn ang="0">
                  <a:pos x="5078" y="891"/>
                </a:cxn>
                <a:cxn ang="0">
                  <a:pos x="904" y="243"/>
                </a:cxn>
                <a:cxn ang="0">
                  <a:pos x="743" y="179"/>
                </a:cxn>
                <a:cxn ang="0">
                  <a:pos x="759" y="0"/>
                </a:cxn>
                <a:cxn ang="0">
                  <a:pos x="99" y="656"/>
                </a:cxn>
                <a:cxn ang="0">
                  <a:pos x="49" y="873"/>
                </a:cxn>
                <a:cxn ang="0">
                  <a:pos x="210" y="937"/>
                </a:cxn>
                <a:cxn ang="0">
                  <a:pos x="4384" y="1585"/>
                </a:cxn>
                <a:cxn ang="0">
                  <a:pos x="4384" y="1585"/>
                </a:cxn>
                <a:cxn ang="0">
                  <a:pos x="4383" y="1586"/>
                </a:cxn>
                <a:cxn ang="0">
                  <a:pos x="5005" y="5763"/>
                </a:cxn>
                <a:cxn ang="0">
                  <a:pos x="5068" y="5924"/>
                </a:cxn>
                <a:cxn ang="0">
                  <a:pos x="5286" y="5876"/>
                </a:cxn>
                <a:cxn ang="0">
                  <a:pos x="6088" y="5079"/>
                </a:cxn>
                <a:cxn ang="0">
                  <a:pos x="6142" y="5021"/>
                </a:cxn>
                <a:cxn ang="0">
                  <a:pos x="5980" y="5182"/>
                </a:cxn>
                <a:cxn ang="0">
                  <a:pos x="5762" y="5230"/>
                </a:cxn>
              </a:cxnLst>
              <a:rect l="0" t="0" r="r" b="b"/>
              <a:pathLst>
                <a:path w="6142" h="5974">
                  <a:moveTo>
                    <a:pt x="5762" y="5230"/>
                  </a:moveTo>
                  <a:cubicBezTo>
                    <a:pt x="5727" y="5195"/>
                    <a:pt x="5706" y="5132"/>
                    <a:pt x="5699" y="5069"/>
                  </a:cubicBezTo>
                  <a:lnTo>
                    <a:pt x="5077" y="892"/>
                  </a:lnTo>
                  <a:lnTo>
                    <a:pt x="5078" y="891"/>
                  </a:lnTo>
                  <a:lnTo>
                    <a:pt x="5078" y="891"/>
                  </a:lnTo>
                  <a:lnTo>
                    <a:pt x="904" y="243"/>
                  </a:lnTo>
                  <a:cubicBezTo>
                    <a:pt x="841" y="236"/>
                    <a:pt x="778" y="214"/>
                    <a:pt x="743" y="179"/>
                  </a:cubicBezTo>
                  <a:cubicBezTo>
                    <a:pt x="701" y="137"/>
                    <a:pt x="701" y="75"/>
                    <a:pt x="759" y="0"/>
                  </a:cubicBezTo>
                  <a:lnTo>
                    <a:pt x="99" y="656"/>
                  </a:lnTo>
                  <a:cubicBezTo>
                    <a:pt x="8" y="747"/>
                    <a:pt x="0" y="824"/>
                    <a:pt x="49" y="873"/>
                  </a:cubicBezTo>
                  <a:cubicBezTo>
                    <a:pt x="84" y="909"/>
                    <a:pt x="147" y="930"/>
                    <a:pt x="210" y="937"/>
                  </a:cubicBezTo>
                  <a:lnTo>
                    <a:pt x="4384" y="1585"/>
                  </a:lnTo>
                  <a:lnTo>
                    <a:pt x="4384" y="1585"/>
                  </a:lnTo>
                  <a:lnTo>
                    <a:pt x="4383" y="1586"/>
                  </a:lnTo>
                  <a:lnTo>
                    <a:pt x="5005" y="5763"/>
                  </a:lnTo>
                  <a:cubicBezTo>
                    <a:pt x="5011" y="5826"/>
                    <a:pt x="5033" y="5889"/>
                    <a:pt x="5068" y="5924"/>
                  </a:cubicBezTo>
                  <a:cubicBezTo>
                    <a:pt x="5117" y="5974"/>
                    <a:pt x="5194" y="5967"/>
                    <a:pt x="5286" y="5876"/>
                  </a:cubicBezTo>
                  <a:lnTo>
                    <a:pt x="6088" y="5079"/>
                  </a:lnTo>
                  <a:cubicBezTo>
                    <a:pt x="6109" y="5058"/>
                    <a:pt x="6127" y="5039"/>
                    <a:pt x="6142" y="5021"/>
                  </a:cubicBezTo>
                  <a:lnTo>
                    <a:pt x="5980" y="5182"/>
                  </a:lnTo>
                  <a:cubicBezTo>
                    <a:pt x="5888" y="5273"/>
                    <a:pt x="5811" y="5279"/>
                    <a:pt x="5762" y="5230"/>
                  </a:cubicBezTo>
                  <a:close/>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3" name="Freeform 9"/>
            <p:cNvSpPr>
              <a:spLocks/>
            </p:cNvSpPr>
            <p:nvPr userDrawn="1"/>
          </p:nvSpPr>
          <p:spPr bwMode="auto">
            <a:xfrm>
              <a:off x="4160" y="379"/>
              <a:ext cx="1189" cy="1196"/>
            </a:xfrm>
            <a:custGeom>
              <a:avLst/>
              <a:gdLst/>
              <a:ahLst/>
              <a:cxnLst>
                <a:cxn ang="0">
                  <a:pos x="5492" y="5123"/>
                </a:cxn>
                <a:cxn ang="0">
                  <a:pos x="4809" y="1024"/>
                </a:cxn>
                <a:cxn ang="0">
                  <a:pos x="4722" y="831"/>
                </a:cxn>
                <a:cxn ang="0">
                  <a:pos x="4723" y="830"/>
                </a:cxn>
                <a:cxn ang="0">
                  <a:pos x="4704" y="811"/>
                </a:cxn>
                <a:cxn ang="0">
                  <a:pos x="4703" y="812"/>
                </a:cxn>
                <a:cxn ang="0">
                  <a:pos x="4534" y="729"/>
                </a:cxn>
                <a:cxn ang="0">
                  <a:pos x="418" y="15"/>
                </a:cxn>
                <a:cxn ang="0">
                  <a:pos x="201" y="120"/>
                </a:cxn>
                <a:cxn ang="0">
                  <a:pos x="58" y="261"/>
                </a:cxn>
                <a:cxn ang="0">
                  <a:pos x="42" y="440"/>
                </a:cxn>
                <a:cxn ang="0">
                  <a:pos x="203" y="504"/>
                </a:cxn>
                <a:cxn ang="0">
                  <a:pos x="4377" y="1152"/>
                </a:cxn>
                <a:cxn ang="0">
                  <a:pos x="4377" y="1152"/>
                </a:cxn>
                <a:cxn ang="0">
                  <a:pos x="4376" y="1153"/>
                </a:cxn>
                <a:cxn ang="0">
                  <a:pos x="4998" y="5330"/>
                </a:cxn>
                <a:cxn ang="0">
                  <a:pos x="5061" y="5491"/>
                </a:cxn>
                <a:cxn ang="0">
                  <a:pos x="5279" y="5443"/>
                </a:cxn>
                <a:cxn ang="0">
                  <a:pos x="5441" y="5282"/>
                </a:cxn>
                <a:cxn ang="0">
                  <a:pos x="5492" y="5123"/>
                </a:cxn>
              </a:cxnLst>
              <a:rect l="0" t="0" r="r" b="b"/>
              <a:pathLst>
                <a:path w="5503" h="5540">
                  <a:moveTo>
                    <a:pt x="5492" y="5123"/>
                  </a:moveTo>
                  <a:lnTo>
                    <a:pt x="4809" y="1024"/>
                  </a:lnTo>
                  <a:cubicBezTo>
                    <a:pt x="4794" y="943"/>
                    <a:pt x="4765" y="879"/>
                    <a:pt x="4722" y="831"/>
                  </a:cubicBezTo>
                  <a:lnTo>
                    <a:pt x="4723" y="830"/>
                  </a:lnTo>
                  <a:lnTo>
                    <a:pt x="4704" y="811"/>
                  </a:lnTo>
                  <a:lnTo>
                    <a:pt x="4703" y="812"/>
                  </a:lnTo>
                  <a:cubicBezTo>
                    <a:pt x="4659" y="773"/>
                    <a:pt x="4604" y="745"/>
                    <a:pt x="4534" y="729"/>
                  </a:cubicBezTo>
                  <a:lnTo>
                    <a:pt x="418" y="15"/>
                  </a:lnTo>
                  <a:cubicBezTo>
                    <a:pt x="335" y="0"/>
                    <a:pt x="278" y="43"/>
                    <a:pt x="201" y="120"/>
                  </a:cubicBezTo>
                  <a:lnTo>
                    <a:pt x="58" y="261"/>
                  </a:lnTo>
                  <a:cubicBezTo>
                    <a:pt x="0" y="336"/>
                    <a:pt x="0" y="398"/>
                    <a:pt x="42" y="440"/>
                  </a:cubicBezTo>
                  <a:cubicBezTo>
                    <a:pt x="77" y="475"/>
                    <a:pt x="140" y="497"/>
                    <a:pt x="203" y="504"/>
                  </a:cubicBezTo>
                  <a:lnTo>
                    <a:pt x="4377" y="1152"/>
                  </a:lnTo>
                  <a:lnTo>
                    <a:pt x="4377" y="1152"/>
                  </a:lnTo>
                  <a:lnTo>
                    <a:pt x="4376" y="1153"/>
                  </a:lnTo>
                  <a:lnTo>
                    <a:pt x="4998" y="5330"/>
                  </a:lnTo>
                  <a:cubicBezTo>
                    <a:pt x="5005" y="5393"/>
                    <a:pt x="5026" y="5456"/>
                    <a:pt x="5061" y="5491"/>
                  </a:cubicBezTo>
                  <a:cubicBezTo>
                    <a:pt x="5110" y="5540"/>
                    <a:pt x="5187" y="5534"/>
                    <a:pt x="5279" y="5443"/>
                  </a:cubicBezTo>
                  <a:lnTo>
                    <a:pt x="5441" y="5282"/>
                  </a:lnTo>
                  <a:cubicBezTo>
                    <a:pt x="5483" y="5231"/>
                    <a:pt x="5503" y="5184"/>
                    <a:pt x="5492" y="5123"/>
                  </a:cubicBez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13" name="Title 12"/>
          <p:cNvSpPr>
            <a:spLocks noGrp="1"/>
          </p:cNvSpPr>
          <p:nvPr>
            <p:ph type="title" hasCustomPrompt="1"/>
          </p:nvPr>
        </p:nvSpPr>
        <p:spPr>
          <a:xfrm>
            <a:off x="395288" y="1175302"/>
            <a:ext cx="7273056" cy="857515"/>
          </a:xfrm>
        </p:spPr>
        <p:txBody>
          <a:bodyPr anchor="b">
            <a:normAutofit/>
          </a:bodyPr>
          <a:lstStyle>
            <a:lvl1pPr>
              <a:defRPr sz="2800">
                <a:solidFill>
                  <a:schemeClr val="accent1"/>
                </a:solidFill>
              </a:defRPr>
            </a:lvl1pPr>
          </a:lstStyle>
          <a:p>
            <a:r>
              <a:rPr lang="en-US" dirty="0"/>
              <a:t>Presentation title on one line only</a:t>
            </a:r>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1" name="Text Placeholder 30"/>
          <p:cNvSpPr>
            <a:spLocks noGrp="1"/>
          </p:cNvSpPr>
          <p:nvPr>
            <p:ph type="body" sz="quarter" idx="13" hasCustomPrompt="1"/>
          </p:nvPr>
        </p:nvSpPr>
        <p:spPr>
          <a:xfrm>
            <a:off x="395289" y="2140218"/>
            <a:ext cx="7272337" cy="1511780"/>
          </a:xfrm>
        </p:spPr>
        <p:txBody>
          <a:bodyPr/>
          <a:lstStyle>
            <a:lvl1pPr>
              <a:spcBef>
                <a:spcPts val="0"/>
              </a:spcBef>
              <a:spcAft>
                <a:spcPts val="0"/>
              </a:spcAft>
              <a:defRPr/>
            </a:lvl1pPr>
          </a:lstStyle>
          <a:p>
            <a:pPr lvl="0"/>
            <a:r>
              <a:rPr lang="en-US" dirty="0"/>
              <a:t>Click to add speaker name, job title, organisation each on an individual line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4" name="Content Placeholder 33"/>
          <p:cNvSpPr>
            <a:spLocks noGrp="1"/>
          </p:cNvSpPr>
          <p:nvPr>
            <p:ph sz="quarter" idx="14" hasCustomPrompt="1"/>
          </p:nvPr>
        </p:nvSpPr>
        <p:spPr>
          <a:xfrm>
            <a:off x="6811560" y="4528583"/>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5" name="Content Placeholder 33"/>
          <p:cNvSpPr>
            <a:spLocks noGrp="1"/>
          </p:cNvSpPr>
          <p:nvPr>
            <p:ph sz="quarter" idx="15" hasCustomPrompt="1"/>
          </p:nvPr>
        </p:nvSpPr>
        <p:spPr>
          <a:xfrm>
            <a:off x="5781791" y="4528583"/>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6" name="Content Placeholder 33"/>
          <p:cNvSpPr>
            <a:spLocks noGrp="1"/>
          </p:cNvSpPr>
          <p:nvPr>
            <p:ph sz="quarter" idx="16" hasCustomPrompt="1"/>
          </p:nvPr>
        </p:nvSpPr>
        <p:spPr>
          <a:xfrm>
            <a:off x="4752021" y="4528583"/>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break sl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D40E40-8F2E-4CA0-BB4D-21A4FEB8701E}"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sp>
        <p:nvSpPr>
          <p:cNvPr id="13" name="Title 12"/>
          <p:cNvSpPr>
            <a:spLocks noGrp="1"/>
          </p:cNvSpPr>
          <p:nvPr>
            <p:ph type="title" hasCustomPrompt="1"/>
          </p:nvPr>
        </p:nvSpPr>
        <p:spPr>
          <a:xfrm>
            <a:off x="395288" y="340607"/>
            <a:ext cx="7273056" cy="793393"/>
          </a:xfrm>
        </p:spPr>
        <p:txBody>
          <a:bodyPr anchor="t">
            <a:normAutofit/>
          </a:bodyPr>
          <a:lstStyle>
            <a:lvl1pPr>
              <a:defRPr sz="2400">
                <a:solidFill>
                  <a:schemeClr val="accent1"/>
                </a:solidFill>
              </a:defRPr>
            </a:lvl1pPr>
          </a:lstStyle>
          <a:p>
            <a:r>
              <a:rPr lang="en-US" dirty="0"/>
              <a:t>Section title on one line</a:t>
            </a:r>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1" name="Text Placeholder 30"/>
          <p:cNvSpPr>
            <a:spLocks noGrp="1"/>
          </p:cNvSpPr>
          <p:nvPr>
            <p:ph type="body" sz="quarter" idx="13" hasCustomPrompt="1"/>
          </p:nvPr>
        </p:nvSpPr>
        <p:spPr>
          <a:xfrm>
            <a:off x="395289" y="1134000"/>
            <a:ext cx="7272337" cy="3308400"/>
          </a:xfrm>
        </p:spPr>
        <p:txBody>
          <a:bodyPr/>
          <a:lstStyle>
            <a:lvl1pPr>
              <a:defRPr baseline="0"/>
            </a:lvl1pPr>
          </a:lstStyle>
          <a:p>
            <a:pPr lvl="0"/>
            <a:r>
              <a:rPr lang="en-US" dirty="0"/>
              <a:t>Use these slides to introduce each new section of your presentation. See user tip on the left on how to style this body text. Keep text size to 16pt.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grpSp>
        <p:nvGrpSpPr>
          <p:cNvPr id="37" name="Group 11"/>
          <p:cNvGrpSpPr/>
          <p:nvPr userDrawn="1"/>
        </p:nvGrpSpPr>
        <p:grpSpPr>
          <a:xfrm>
            <a:off x="-1908720" y="53818"/>
            <a:ext cx="1872208" cy="2900891"/>
            <a:chOff x="6195941" y="562596"/>
            <a:chExt cx="1872208" cy="2902681"/>
          </a:xfrm>
        </p:grpSpPr>
        <p:grpSp>
          <p:nvGrpSpPr>
            <p:cNvPr id="38" name="Group 113"/>
            <p:cNvGrpSpPr/>
            <p:nvPr/>
          </p:nvGrpSpPr>
          <p:grpSpPr>
            <a:xfrm>
              <a:off x="6195941" y="832626"/>
              <a:ext cx="1872208" cy="2632651"/>
              <a:chOff x="-1872716" y="660661"/>
              <a:chExt cx="1872208" cy="1974490"/>
            </a:xfrm>
          </p:grpSpPr>
          <p:sp>
            <p:nvSpPr>
              <p:cNvPr id="42" name="TextBox 41"/>
              <p:cNvSpPr txBox="1"/>
              <p:nvPr/>
            </p:nvSpPr>
            <p:spPr>
              <a:xfrm>
                <a:off x="-1872716" y="984698"/>
                <a:ext cx="1872208" cy="1650453"/>
              </a:xfrm>
              <a:prstGeom prst="rect">
                <a:avLst/>
              </a:prstGeom>
              <a:noFill/>
            </p:spPr>
            <p:txBody>
              <a:bodyPr wrap="square" lIns="0" tIns="0" rIns="0" bIns="0" rtlCol="0">
                <a:spAutoFit/>
              </a:bodyPr>
              <a:lstStyle/>
              <a:p>
                <a:r>
                  <a:rPr lang="en-GB" sz="1000" dirty="0">
                    <a:solidFill>
                      <a:schemeClr val="tx1"/>
                    </a:solidFill>
                  </a:rPr>
                  <a:t>To format</a:t>
                </a:r>
                <a:r>
                  <a:rPr lang="en-GB" sz="1000" baseline="0" dirty="0">
                    <a:solidFill>
                      <a:schemeClr val="tx1"/>
                    </a:solidFill>
                  </a:rPr>
                  <a:t> the body text, simply highlight the specific line(s) of text and click ‘tab’ or press ‘increase/decrease list level’ button. If you continue to click the ‘Tab’ button and the text turns red you have tabbed too far and should use the ‘decrease level’ button to return to compliant text.</a:t>
                </a:r>
              </a:p>
              <a:p>
                <a:endParaRPr lang="en-GB" sz="1000" baseline="0" dirty="0">
                  <a:solidFill>
                    <a:schemeClr val="tx1"/>
                  </a:solidFill>
                </a:endParaRPr>
              </a:p>
              <a:p>
                <a:r>
                  <a:rPr lang="en-GB" sz="1000" baseline="0" dirty="0">
                    <a:solidFill>
                      <a:schemeClr val="tx1"/>
                    </a:solidFill>
                  </a:rPr>
                  <a:t>Do not use the bullet point button to format your text.</a:t>
                </a:r>
                <a:endParaRPr lang="en-GB" sz="1000" dirty="0">
                  <a:solidFill>
                    <a:schemeClr val="tx1"/>
                  </a:solidFill>
                </a:endParaRPr>
              </a:p>
            </p:txBody>
          </p:sp>
          <p:pic>
            <p:nvPicPr>
              <p:cNvPr id="43" name="Picture 42" descr="icon_information-white.png"/>
              <p:cNvPicPr>
                <a:picLocks noChangeAspect="1"/>
              </p:cNvPicPr>
              <p:nvPr/>
            </p:nvPicPr>
            <p:blipFill>
              <a:blip r:embed="rId2" cstate="print">
                <a:lum bright="-100000"/>
              </a:blip>
              <a:stretch>
                <a:fillRect/>
              </a:stretch>
            </p:blipFill>
            <p:spPr>
              <a:xfrm>
                <a:off x="-1764703" y="660661"/>
                <a:ext cx="121592" cy="240085"/>
              </a:xfrm>
              <a:prstGeom prst="rect">
                <a:avLst/>
              </a:prstGeom>
            </p:spPr>
          </p:pic>
        </p:grpSp>
        <p:grpSp>
          <p:nvGrpSpPr>
            <p:cNvPr id="39" name="Group 120"/>
            <p:cNvGrpSpPr/>
            <p:nvPr/>
          </p:nvGrpSpPr>
          <p:grpSpPr>
            <a:xfrm>
              <a:off x="6303954" y="562596"/>
              <a:ext cx="540060" cy="540060"/>
              <a:chOff x="6303954" y="562596"/>
              <a:chExt cx="540060" cy="540060"/>
            </a:xfrm>
          </p:grpSpPr>
          <p:sp>
            <p:nvSpPr>
              <p:cNvPr id="40" name="Donut 39"/>
              <p:cNvSpPr/>
              <p:nvPr/>
            </p:nvSpPr>
            <p:spPr>
              <a:xfrm>
                <a:off x="6303954" y="562596"/>
                <a:ext cx="540060" cy="540060"/>
              </a:xfrm>
              <a:prstGeom prst="donut">
                <a:avLst>
                  <a:gd name="adj" fmla="val 7083"/>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pic>
            <p:nvPicPr>
              <p:cNvPr id="41" name="Picture 40" descr="increase_indent.png"/>
              <p:cNvPicPr>
                <a:picLocks noChangeAspect="1"/>
              </p:cNvPicPr>
              <p:nvPr/>
            </p:nvPicPr>
            <p:blipFill>
              <a:blip r:embed="rId3" cstate="print">
                <a:lum bright="-100000"/>
              </a:blip>
              <a:stretch>
                <a:fillRect/>
              </a:stretch>
            </p:blipFill>
            <p:spPr>
              <a:xfrm>
                <a:off x="6425212" y="679422"/>
                <a:ext cx="317520" cy="317520"/>
              </a:xfrm>
              <a:prstGeom prst="rect">
                <a:avLst/>
              </a:prstGeom>
            </p:spPr>
          </p:pic>
        </p:grpSp>
      </p:grpSp>
      <p:sp>
        <p:nvSpPr>
          <p:cNvPr id="29" name="Content Placeholder 33"/>
          <p:cNvSpPr>
            <a:spLocks noGrp="1"/>
          </p:cNvSpPr>
          <p:nvPr>
            <p:ph sz="quarter" idx="17"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0" name="Content Placeholder 33"/>
          <p:cNvSpPr>
            <a:spLocks noGrp="1"/>
          </p:cNvSpPr>
          <p:nvPr>
            <p:ph sz="quarter" idx="18"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2" name="Content Placeholder 33"/>
          <p:cNvSpPr>
            <a:spLocks noGrp="1"/>
          </p:cNvSpPr>
          <p:nvPr>
            <p:ph sz="quarter" idx="19"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4" name="Freeform 5"/>
          <p:cNvSpPr>
            <a:spLocks/>
          </p:cNvSpPr>
          <p:nvPr userDrawn="1"/>
        </p:nvSpPr>
        <p:spPr bwMode="auto">
          <a:xfrm>
            <a:off x="6084168" y="1587"/>
            <a:ext cx="3060342" cy="3108848"/>
          </a:xfrm>
          <a:custGeom>
            <a:avLst/>
            <a:gdLst/>
            <a:ahLst/>
            <a:cxnLst>
              <a:cxn ang="0">
                <a:pos x="0" y="0"/>
              </a:cxn>
              <a:cxn ang="0">
                <a:pos x="6356" y="986"/>
              </a:cxn>
              <a:cxn ang="0">
                <a:pos x="6357" y="987"/>
              </a:cxn>
              <a:cxn ang="0">
                <a:pos x="6356" y="988"/>
              </a:cxn>
              <a:cxn ang="0">
                <a:pos x="7316" y="7434"/>
              </a:cxn>
              <a:cxn ang="0">
                <a:pos x="7316" y="0"/>
              </a:cxn>
              <a:cxn ang="0">
                <a:pos x="0" y="0"/>
              </a:cxn>
            </a:cxnLst>
            <a:rect l="0" t="0" r="r" b="b"/>
            <a:pathLst>
              <a:path w="7316" h="7434">
                <a:moveTo>
                  <a:pt x="0" y="0"/>
                </a:moveTo>
                <a:lnTo>
                  <a:pt x="6356" y="986"/>
                </a:lnTo>
                <a:lnTo>
                  <a:pt x="6357" y="987"/>
                </a:lnTo>
                <a:lnTo>
                  <a:pt x="6356" y="988"/>
                </a:lnTo>
                <a:lnTo>
                  <a:pt x="7316" y="7434"/>
                </a:lnTo>
                <a:lnTo>
                  <a:pt x="7316" y="0"/>
                </a:lnTo>
                <a:lnTo>
                  <a:pt x="0" y="0"/>
                </a:lnTo>
                <a:close/>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279978358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body text full width">
    <p:spTree>
      <p:nvGrpSpPr>
        <p:cNvPr id="1" name=""/>
        <p:cNvGrpSpPr/>
        <p:nvPr/>
      </p:nvGrpSpPr>
      <p:grpSpPr>
        <a:xfrm>
          <a:off x="0" y="0"/>
          <a:ext cx="0" cy="0"/>
          <a:chOff x="0" y="0"/>
          <a:chExt cx="0" cy="0"/>
        </a:xfrm>
      </p:grpSpPr>
      <p:grpSp>
        <p:nvGrpSpPr>
          <p:cNvPr id="5" name="Group 37"/>
          <p:cNvGrpSpPr/>
          <p:nvPr userDrawn="1"/>
        </p:nvGrpSpPr>
        <p:grpSpPr bwMode="gray">
          <a:xfrm>
            <a:off x="1" y="0"/>
            <a:ext cx="9144001" cy="5151019"/>
            <a:chOff x="0" y="0"/>
            <a:chExt cx="9144001" cy="5154198"/>
          </a:xfrm>
        </p:grpSpPr>
        <p:sp>
          <p:nvSpPr>
            <p:cNvPr id="39" name="Rectangle 38"/>
            <p:cNvSpPr/>
            <p:nvPr userDrawn="1"/>
          </p:nvSpPr>
          <p:spPr bwMode="gray">
            <a:xfrm>
              <a:off x="1" y="4444998"/>
              <a:ext cx="9144000" cy="70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4" name="Rectangle 43"/>
            <p:cNvSpPr/>
            <p:nvPr userDrawn="1"/>
          </p:nvSpPr>
          <p:spPr bwMode="gray">
            <a:xfrm>
              <a:off x="0"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5" name="Rectangle 44"/>
            <p:cNvSpPr/>
            <p:nvPr userDrawn="1"/>
          </p:nvSpPr>
          <p:spPr bwMode="gray">
            <a:xfrm>
              <a:off x="8748711"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6" name="Rectangle 45"/>
            <p:cNvSpPr/>
            <p:nvPr userDrawn="1"/>
          </p:nvSpPr>
          <p:spPr bwMode="gray">
            <a:xfrm>
              <a:off x="1" y="1"/>
              <a:ext cx="9144000" cy="41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Date Placeholder 1"/>
          <p:cNvSpPr>
            <a:spLocks noGrp="1"/>
          </p:cNvSpPr>
          <p:nvPr>
            <p:ph type="dt" sz="half" idx="10"/>
          </p:nvPr>
        </p:nvSpPr>
        <p:spPr/>
        <p:txBody>
          <a:bodyPr/>
          <a:lstStyle/>
          <a:p>
            <a:fld id="{CFC1A811-C82A-4F8F-B3CE-A05565CF5249}"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sp>
        <p:nvSpPr>
          <p:cNvPr id="13" name="Title 12"/>
          <p:cNvSpPr>
            <a:spLocks noGrp="1"/>
          </p:cNvSpPr>
          <p:nvPr>
            <p:ph type="title" hasCustomPrompt="1"/>
          </p:nvPr>
        </p:nvSpPr>
        <p:spPr>
          <a:xfrm>
            <a:off x="395288" y="340607"/>
            <a:ext cx="8353425" cy="792169"/>
          </a:xfrm>
        </p:spPr>
        <p:txBody>
          <a:bodyPr anchor="t">
            <a:normAutofit/>
          </a:bodyPr>
          <a:lstStyle>
            <a:lvl1pPr>
              <a:defRPr sz="2400">
                <a:solidFill>
                  <a:schemeClr val="accent1"/>
                </a:solidFill>
              </a:defRPr>
            </a:lvl1pPr>
          </a:lstStyle>
          <a:p>
            <a:r>
              <a:rPr lang="en-US" dirty="0"/>
              <a:t>Slide title on one line</a:t>
            </a:r>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grpSp>
        <p:nvGrpSpPr>
          <p:cNvPr id="7" name="Group 11"/>
          <p:cNvGrpSpPr/>
          <p:nvPr userDrawn="1"/>
        </p:nvGrpSpPr>
        <p:grpSpPr>
          <a:xfrm>
            <a:off x="-1908720" y="53818"/>
            <a:ext cx="1872208" cy="2900891"/>
            <a:chOff x="6195941" y="562596"/>
            <a:chExt cx="1872208" cy="2902681"/>
          </a:xfrm>
        </p:grpSpPr>
        <p:grpSp>
          <p:nvGrpSpPr>
            <p:cNvPr id="8" name="Group 113"/>
            <p:cNvGrpSpPr/>
            <p:nvPr/>
          </p:nvGrpSpPr>
          <p:grpSpPr>
            <a:xfrm>
              <a:off x="6195941" y="832626"/>
              <a:ext cx="1872208" cy="2632651"/>
              <a:chOff x="-1872716" y="660661"/>
              <a:chExt cx="1872208" cy="1974490"/>
            </a:xfrm>
          </p:grpSpPr>
          <p:sp>
            <p:nvSpPr>
              <p:cNvPr id="42" name="TextBox 41"/>
              <p:cNvSpPr txBox="1"/>
              <p:nvPr/>
            </p:nvSpPr>
            <p:spPr>
              <a:xfrm>
                <a:off x="-1872716" y="984698"/>
                <a:ext cx="1872208" cy="1650453"/>
              </a:xfrm>
              <a:prstGeom prst="rect">
                <a:avLst/>
              </a:prstGeom>
              <a:noFill/>
            </p:spPr>
            <p:txBody>
              <a:bodyPr wrap="square" lIns="0" tIns="0" rIns="0" bIns="0" rtlCol="0">
                <a:spAutoFit/>
              </a:bodyPr>
              <a:lstStyle/>
              <a:p>
                <a:r>
                  <a:rPr lang="en-GB" sz="1000" dirty="0">
                    <a:solidFill>
                      <a:schemeClr val="tx1"/>
                    </a:solidFill>
                  </a:rPr>
                  <a:t>To format</a:t>
                </a:r>
                <a:r>
                  <a:rPr lang="en-GB" sz="1000" baseline="0" dirty="0">
                    <a:solidFill>
                      <a:schemeClr val="tx1"/>
                    </a:solidFill>
                  </a:rPr>
                  <a:t> the body text, simply highlight the specific line(s) of text and click ‘tab’ or press ‘increase/decrease list level’ button. If you continue to click the ‘Tab’ button and the text turns red you have tabbed too far and should use the ‘decrease level’ button to return to compliant text.</a:t>
                </a:r>
              </a:p>
              <a:p>
                <a:endParaRPr lang="en-GB" sz="1000" baseline="0" dirty="0">
                  <a:solidFill>
                    <a:schemeClr val="tx1"/>
                  </a:solidFill>
                </a:endParaRPr>
              </a:p>
              <a:p>
                <a:r>
                  <a:rPr lang="en-GB" sz="1000" baseline="0" dirty="0">
                    <a:solidFill>
                      <a:schemeClr val="tx1"/>
                    </a:solidFill>
                  </a:rPr>
                  <a:t>Do not use the bullet point button to format your text.</a:t>
                </a:r>
                <a:endParaRPr lang="en-GB" sz="1000" dirty="0">
                  <a:solidFill>
                    <a:schemeClr val="tx1"/>
                  </a:solidFill>
                </a:endParaRPr>
              </a:p>
            </p:txBody>
          </p:sp>
          <p:pic>
            <p:nvPicPr>
              <p:cNvPr id="43" name="Picture 42" descr="icon_information-white.png"/>
              <p:cNvPicPr>
                <a:picLocks noChangeAspect="1"/>
              </p:cNvPicPr>
              <p:nvPr/>
            </p:nvPicPr>
            <p:blipFill>
              <a:blip r:embed="rId2" cstate="print">
                <a:lum bright="-100000"/>
              </a:blip>
              <a:stretch>
                <a:fillRect/>
              </a:stretch>
            </p:blipFill>
            <p:spPr>
              <a:xfrm>
                <a:off x="-1764703" y="660661"/>
                <a:ext cx="121592" cy="240085"/>
              </a:xfrm>
              <a:prstGeom prst="rect">
                <a:avLst/>
              </a:prstGeom>
            </p:spPr>
          </p:pic>
        </p:grpSp>
        <p:grpSp>
          <p:nvGrpSpPr>
            <p:cNvPr id="9" name="Group 120"/>
            <p:cNvGrpSpPr/>
            <p:nvPr/>
          </p:nvGrpSpPr>
          <p:grpSpPr>
            <a:xfrm>
              <a:off x="6303954" y="562596"/>
              <a:ext cx="540060" cy="540060"/>
              <a:chOff x="6303954" y="562596"/>
              <a:chExt cx="540060" cy="540060"/>
            </a:xfrm>
          </p:grpSpPr>
          <p:sp>
            <p:nvSpPr>
              <p:cNvPr id="40" name="Donut 39"/>
              <p:cNvSpPr/>
              <p:nvPr/>
            </p:nvSpPr>
            <p:spPr>
              <a:xfrm>
                <a:off x="6303954" y="562596"/>
                <a:ext cx="540060" cy="540060"/>
              </a:xfrm>
              <a:prstGeom prst="donut">
                <a:avLst>
                  <a:gd name="adj" fmla="val 7083"/>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pic>
            <p:nvPicPr>
              <p:cNvPr id="41" name="Picture 40" descr="increase_indent.png"/>
              <p:cNvPicPr>
                <a:picLocks noChangeAspect="1"/>
              </p:cNvPicPr>
              <p:nvPr/>
            </p:nvPicPr>
            <p:blipFill>
              <a:blip r:embed="rId3" cstate="print">
                <a:lum bright="-100000"/>
              </a:blip>
              <a:stretch>
                <a:fillRect/>
              </a:stretch>
            </p:blipFill>
            <p:spPr>
              <a:xfrm>
                <a:off x="6425212" y="679422"/>
                <a:ext cx="317520" cy="317520"/>
              </a:xfrm>
              <a:prstGeom prst="rect">
                <a:avLst/>
              </a:prstGeom>
            </p:spPr>
          </p:pic>
        </p:grpSp>
      </p:grpSp>
      <p:sp>
        <p:nvSpPr>
          <p:cNvPr id="32" name="Content Placeholder 31"/>
          <p:cNvSpPr>
            <a:spLocks noGrp="1"/>
          </p:cNvSpPr>
          <p:nvPr>
            <p:ph sz="quarter" idx="13" hasCustomPrompt="1"/>
          </p:nvPr>
        </p:nvSpPr>
        <p:spPr>
          <a:xfrm>
            <a:off x="395289" y="1132776"/>
            <a:ext cx="8353425" cy="3309483"/>
          </a:xfrm>
        </p:spPr>
        <p:txBody>
          <a:bodyPr/>
          <a:lstStyle>
            <a:lvl1pPr>
              <a:defRPr/>
            </a:lvl1pPr>
          </a:lstStyle>
          <a:p>
            <a:pPr lvl="0"/>
            <a:r>
              <a:rPr lang="en-GB" dirty="0"/>
              <a:t>Click on an icon below to add content. To add text click here - see user tip on the left on how to style this body text. Keep text size to 16pt.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3" name="TextBox 52"/>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tx1"/>
                </a:solidFill>
                <a:latin typeface="+mj-lt"/>
              </a:rPr>
              <a:t>© The King's Fund 2018</a:t>
            </a:r>
          </a:p>
        </p:txBody>
      </p:sp>
      <p:sp>
        <p:nvSpPr>
          <p:cNvPr id="34" name="Content Placeholder 33"/>
          <p:cNvSpPr>
            <a:spLocks noGrp="1"/>
          </p:cNvSpPr>
          <p:nvPr>
            <p:ph sz="quarter" idx="17"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5" name="Content Placeholder 33"/>
          <p:cNvSpPr>
            <a:spLocks noGrp="1"/>
          </p:cNvSpPr>
          <p:nvPr>
            <p:ph sz="quarter" idx="18"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6" name="Content Placeholder 33"/>
          <p:cNvSpPr>
            <a:spLocks noGrp="1"/>
          </p:cNvSpPr>
          <p:nvPr>
            <p:ph sz="quarter" idx="19"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body text left, 2 general placeholders right">
    <p:spTree>
      <p:nvGrpSpPr>
        <p:cNvPr id="1" name=""/>
        <p:cNvGrpSpPr/>
        <p:nvPr/>
      </p:nvGrpSpPr>
      <p:grpSpPr>
        <a:xfrm>
          <a:off x="0" y="0"/>
          <a:ext cx="0" cy="0"/>
          <a:chOff x="0" y="0"/>
          <a:chExt cx="0" cy="0"/>
        </a:xfrm>
      </p:grpSpPr>
      <p:grpSp>
        <p:nvGrpSpPr>
          <p:cNvPr id="5" name="Group 38"/>
          <p:cNvGrpSpPr/>
          <p:nvPr userDrawn="1"/>
        </p:nvGrpSpPr>
        <p:grpSpPr bwMode="gray">
          <a:xfrm>
            <a:off x="1" y="0"/>
            <a:ext cx="9144001" cy="5151019"/>
            <a:chOff x="0" y="0"/>
            <a:chExt cx="9144001" cy="5154198"/>
          </a:xfrm>
        </p:grpSpPr>
        <p:sp>
          <p:nvSpPr>
            <p:cNvPr id="44" name="Rectangle 43"/>
            <p:cNvSpPr/>
            <p:nvPr userDrawn="1"/>
          </p:nvSpPr>
          <p:spPr bwMode="gray">
            <a:xfrm>
              <a:off x="1" y="4444998"/>
              <a:ext cx="9144000" cy="70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5" name="Rectangle 44"/>
            <p:cNvSpPr/>
            <p:nvPr userDrawn="1"/>
          </p:nvSpPr>
          <p:spPr bwMode="gray">
            <a:xfrm>
              <a:off x="0"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6" name="Rectangle 45"/>
            <p:cNvSpPr/>
            <p:nvPr userDrawn="1"/>
          </p:nvSpPr>
          <p:spPr bwMode="gray">
            <a:xfrm>
              <a:off x="8748711"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Rectangle 46"/>
            <p:cNvSpPr/>
            <p:nvPr userDrawn="1"/>
          </p:nvSpPr>
          <p:spPr bwMode="gray">
            <a:xfrm>
              <a:off x="1" y="1"/>
              <a:ext cx="9144000" cy="41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Date Placeholder 1"/>
          <p:cNvSpPr>
            <a:spLocks noGrp="1"/>
          </p:cNvSpPr>
          <p:nvPr>
            <p:ph type="dt" sz="half" idx="10"/>
          </p:nvPr>
        </p:nvSpPr>
        <p:spPr/>
        <p:txBody>
          <a:bodyPr/>
          <a:lstStyle/>
          <a:p>
            <a:fld id="{939DD6EA-E1D5-494B-A4A0-0D13DC050B14}"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sp>
        <p:nvSpPr>
          <p:cNvPr id="13" name="Title 12"/>
          <p:cNvSpPr>
            <a:spLocks noGrp="1"/>
          </p:cNvSpPr>
          <p:nvPr>
            <p:ph type="title" hasCustomPrompt="1"/>
          </p:nvPr>
        </p:nvSpPr>
        <p:spPr>
          <a:xfrm>
            <a:off x="395288" y="340607"/>
            <a:ext cx="4176713" cy="792169"/>
          </a:xfrm>
        </p:spPr>
        <p:txBody>
          <a:bodyPr anchor="t">
            <a:normAutofit/>
          </a:bodyPr>
          <a:lstStyle>
            <a:lvl1pPr>
              <a:defRPr sz="2400">
                <a:solidFill>
                  <a:schemeClr val="accent1"/>
                </a:solidFill>
              </a:defRPr>
            </a:lvl1pPr>
          </a:lstStyle>
          <a:p>
            <a:r>
              <a:rPr lang="en-US" dirty="0"/>
              <a:t>Slide title on one line</a:t>
            </a:r>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grpSp>
        <p:nvGrpSpPr>
          <p:cNvPr id="7" name="Group 11"/>
          <p:cNvGrpSpPr/>
          <p:nvPr userDrawn="1"/>
        </p:nvGrpSpPr>
        <p:grpSpPr>
          <a:xfrm>
            <a:off x="-1908720" y="53818"/>
            <a:ext cx="1872208" cy="2900891"/>
            <a:chOff x="6195941" y="562596"/>
            <a:chExt cx="1872208" cy="2902681"/>
          </a:xfrm>
        </p:grpSpPr>
        <p:grpSp>
          <p:nvGrpSpPr>
            <p:cNvPr id="8" name="Group 113"/>
            <p:cNvGrpSpPr/>
            <p:nvPr/>
          </p:nvGrpSpPr>
          <p:grpSpPr>
            <a:xfrm>
              <a:off x="6195941" y="832626"/>
              <a:ext cx="1872208" cy="2632651"/>
              <a:chOff x="-1872716" y="660661"/>
              <a:chExt cx="1872208" cy="1974490"/>
            </a:xfrm>
          </p:grpSpPr>
          <p:sp>
            <p:nvSpPr>
              <p:cNvPr id="42" name="TextBox 41"/>
              <p:cNvSpPr txBox="1"/>
              <p:nvPr/>
            </p:nvSpPr>
            <p:spPr>
              <a:xfrm>
                <a:off x="-1872716" y="984698"/>
                <a:ext cx="1872208" cy="1650453"/>
              </a:xfrm>
              <a:prstGeom prst="rect">
                <a:avLst/>
              </a:prstGeom>
              <a:noFill/>
            </p:spPr>
            <p:txBody>
              <a:bodyPr wrap="square" lIns="0" tIns="0" rIns="0" bIns="0" rtlCol="0">
                <a:spAutoFit/>
              </a:bodyPr>
              <a:lstStyle/>
              <a:p>
                <a:r>
                  <a:rPr lang="en-GB" sz="1000" dirty="0">
                    <a:solidFill>
                      <a:schemeClr val="tx1"/>
                    </a:solidFill>
                  </a:rPr>
                  <a:t>To format</a:t>
                </a:r>
                <a:r>
                  <a:rPr lang="en-GB" sz="1000" baseline="0" dirty="0">
                    <a:solidFill>
                      <a:schemeClr val="tx1"/>
                    </a:solidFill>
                  </a:rPr>
                  <a:t> the body text, simply highlight the specific line(s) of text and click ‘tab’ or press ‘increase/decrease list level’ button. If you continue to click the ‘Tab’ button and the text turns red you have tabbed too far and should use the ‘decrease level’ button to return to compliant text.</a:t>
                </a:r>
              </a:p>
              <a:p>
                <a:endParaRPr lang="en-GB" sz="1000" baseline="0" dirty="0">
                  <a:solidFill>
                    <a:schemeClr val="tx1"/>
                  </a:solidFill>
                </a:endParaRPr>
              </a:p>
              <a:p>
                <a:r>
                  <a:rPr lang="en-GB" sz="1000" baseline="0" dirty="0">
                    <a:solidFill>
                      <a:schemeClr val="tx1"/>
                    </a:solidFill>
                  </a:rPr>
                  <a:t>Do not use the bullet point button to format your text.</a:t>
                </a:r>
                <a:endParaRPr lang="en-GB" sz="1000" dirty="0">
                  <a:solidFill>
                    <a:schemeClr val="tx1"/>
                  </a:solidFill>
                </a:endParaRPr>
              </a:p>
            </p:txBody>
          </p:sp>
          <p:pic>
            <p:nvPicPr>
              <p:cNvPr id="43" name="Picture 42" descr="icon_information-white.png"/>
              <p:cNvPicPr>
                <a:picLocks noChangeAspect="1"/>
              </p:cNvPicPr>
              <p:nvPr/>
            </p:nvPicPr>
            <p:blipFill>
              <a:blip r:embed="rId2" cstate="print">
                <a:lum bright="-100000"/>
              </a:blip>
              <a:stretch>
                <a:fillRect/>
              </a:stretch>
            </p:blipFill>
            <p:spPr>
              <a:xfrm>
                <a:off x="-1764703" y="660661"/>
                <a:ext cx="121592" cy="240085"/>
              </a:xfrm>
              <a:prstGeom prst="rect">
                <a:avLst/>
              </a:prstGeom>
            </p:spPr>
          </p:pic>
        </p:grpSp>
        <p:grpSp>
          <p:nvGrpSpPr>
            <p:cNvPr id="9" name="Group 120"/>
            <p:cNvGrpSpPr/>
            <p:nvPr/>
          </p:nvGrpSpPr>
          <p:grpSpPr>
            <a:xfrm>
              <a:off x="6303954" y="562596"/>
              <a:ext cx="540060" cy="540060"/>
              <a:chOff x="6303954" y="562596"/>
              <a:chExt cx="540060" cy="540060"/>
            </a:xfrm>
          </p:grpSpPr>
          <p:sp>
            <p:nvSpPr>
              <p:cNvPr id="40" name="Donut 39"/>
              <p:cNvSpPr/>
              <p:nvPr/>
            </p:nvSpPr>
            <p:spPr>
              <a:xfrm>
                <a:off x="6303954" y="562596"/>
                <a:ext cx="540060" cy="540060"/>
              </a:xfrm>
              <a:prstGeom prst="donut">
                <a:avLst>
                  <a:gd name="adj" fmla="val 7083"/>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pic>
            <p:nvPicPr>
              <p:cNvPr id="41" name="Picture 40" descr="increase_indent.png"/>
              <p:cNvPicPr>
                <a:picLocks noChangeAspect="1"/>
              </p:cNvPicPr>
              <p:nvPr/>
            </p:nvPicPr>
            <p:blipFill>
              <a:blip r:embed="rId3" cstate="print">
                <a:lum bright="-100000"/>
              </a:blip>
              <a:stretch>
                <a:fillRect/>
              </a:stretch>
            </p:blipFill>
            <p:spPr>
              <a:xfrm>
                <a:off x="6425212" y="679422"/>
                <a:ext cx="317520" cy="317520"/>
              </a:xfrm>
              <a:prstGeom prst="rect">
                <a:avLst/>
              </a:prstGeom>
            </p:spPr>
          </p:pic>
        </p:grpSp>
      </p:grpSp>
      <p:sp>
        <p:nvSpPr>
          <p:cNvPr id="32" name="Content Placeholder 31"/>
          <p:cNvSpPr>
            <a:spLocks noGrp="1"/>
          </p:cNvSpPr>
          <p:nvPr>
            <p:ph sz="quarter" idx="13" hasCustomPrompt="1"/>
          </p:nvPr>
        </p:nvSpPr>
        <p:spPr>
          <a:xfrm>
            <a:off x="395290" y="1132776"/>
            <a:ext cx="4176711" cy="3309483"/>
          </a:xfrm>
        </p:spPr>
        <p:txBody>
          <a:bodyPr rIns="180000"/>
          <a:lstStyle>
            <a:lvl1pPr>
              <a:defRPr/>
            </a:lvl1pPr>
          </a:lstStyle>
          <a:p>
            <a:pPr lvl="0"/>
            <a:r>
              <a:rPr lang="en-GB" dirty="0"/>
              <a:t>Click on an icon below to add content. To add text click here - see user tip on the left on how to style this body text. Keep text size to 16pt.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0" name="Content Placeholder 31"/>
          <p:cNvSpPr>
            <a:spLocks noGrp="1"/>
          </p:cNvSpPr>
          <p:nvPr>
            <p:ph sz="quarter" idx="14" hasCustomPrompt="1"/>
          </p:nvPr>
        </p:nvSpPr>
        <p:spPr>
          <a:xfrm>
            <a:off x="4572003" y="412496"/>
            <a:ext cx="4176711" cy="2016121"/>
          </a:xfrm>
        </p:spPr>
        <p:txBody>
          <a:bodyPr lIns="180000" rIns="0" bIns="180000"/>
          <a:lstStyle>
            <a:lvl1pPr>
              <a:defRPr/>
            </a:lvl1pPr>
          </a:lstStyle>
          <a:p>
            <a:pPr lvl="0"/>
            <a:r>
              <a:rPr lang="en-GB" dirty="0"/>
              <a:t>Click on an icon below to add content. </a:t>
            </a:r>
          </a:p>
        </p:txBody>
      </p:sp>
      <p:sp>
        <p:nvSpPr>
          <p:cNvPr id="33" name="Content Placeholder 31"/>
          <p:cNvSpPr>
            <a:spLocks noGrp="1"/>
          </p:cNvSpPr>
          <p:nvPr>
            <p:ph sz="quarter" idx="15" hasCustomPrompt="1"/>
          </p:nvPr>
        </p:nvSpPr>
        <p:spPr>
          <a:xfrm>
            <a:off x="4572001" y="2428617"/>
            <a:ext cx="4176711" cy="2013642"/>
          </a:xfrm>
        </p:spPr>
        <p:txBody>
          <a:bodyPr lIns="180000" tIns="180000" rIns="0"/>
          <a:lstStyle>
            <a:lvl1pPr>
              <a:defRPr/>
            </a:lvl1pPr>
          </a:lstStyle>
          <a:p>
            <a:pPr lvl="0"/>
            <a:r>
              <a:rPr lang="en-GB" dirty="0"/>
              <a:t>Click on an icon below to add content. </a:t>
            </a:r>
          </a:p>
        </p:txBody>
      </p:sp>
      <p:sp>
        <p:nvSpPr>
          <p:cNvPr id="48" name="TextBox 47"/>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tx1"/>
                </a:solidFill>
                <a:latin typeface="+mj-lt"/>
              </a:rPr>
              <a:t>© The King's Fund 2018</a:t>
            </a:r>
          </a:p>
        </p:txBody>
      </p:sp>
      <p:sp>
        <p:nvSpPr>
          <p:cNvPr id="36" name="Content Placeholder 33"/>
          <p:cNvSpPr>
            <a:spLocks noGrp="1"/>
          </p:cNvSpPr>
          <p:nvPr>
            <p:ph sz="quarter" idx="17"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7" name="Content Placeholder 33"/>
          <p:cNvSpPr>
            <a:spLocks noGrp="1"/>
          </p:cNvSpPr>
          <p:nvPr>
            <p:ph sz="quarter" idx="18"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8" name="Content Placeholder 33"/>
          <p:cNvSpPr>
            <a:spLocks noGrp="1"/>
          </p:cNvSpPr>
          <p:nvPr>
            <p:ph sz="quarter" idx="19"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2 general placeholders, plus text below ">
    <p:spTree>
      <p:nvGrpSpPr>
        <p:cNvPr id="1" name=""/>
        <p:cNvGrpSpPr/>
        <p:nvPr/>
      </p:nvGrpSpPr>
      <p:grpSpPr>
        <a:xfrm>
          <a:off x="0" y="0"/>
          <a:ext cx="0" cy="0"/>
          <a:chOff x="0" y="0"/>
          <a:chExt cx="0" cy="0"/>
        </a:xfrm>
      </p:grpSpPr>
      <p:grpSp>
        <p:nvGrpSpPr>
          <p:cNvPr id="5" name="Group 44"/>
          <p:cNvGrpSpPr/>
          <p:nvPr userDrawn="1"/>
        </p:nvGrpSpPr>
        <p:grpSpPr bwMode="gray">
          <a:xfrm>
            <a:off x="1" y="0"/>
            <a:ext cx="9144001" cy="5151019"/>
            <a:chOff x="0" y="0"/>
            <a:chExt cx="9144001" cy="5154198"/>
          </a:xfrm>
        </p:grpSpPr>
        <p:sp>
          <p:nvSpPr>
            <p:cNvPr id="46" name="Rectangle 45"/>
            <p:cNvSpPr/>
            <p:nvPr userDrawn="1"/>
          </p:nvSpPr>
          <p:spPr bwMode="gray">
            <a:xfrm>
              <a:off x="1" y="4444998"/>
              <a:ext cx="9144000" cy="70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Rectangle 46"/>
            <p:cNvSpPr/>
            <p:nvPr userDrawn="1"/>
          </p:nvSpPr>
          <p:spPr bwMode="gray">
            <a:xfrm>
              <a:off x="0"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8" name="Rectangle 47"/>
            <p:cNvSpPr/>
            <p:nvPr userDrawn="1"/>
          </p:nvSpPr>
          <p:spPr bwMode="gray">
            <a:xfrm>
              <a:off x="8748711"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Rectangle 48"/>
            <p:cNvSpPr/>
            <p:nvPr userDrawn="1"/>
          </p:nvSpPr>
          <p:spPr bwMode="gray">
            <a:xfrm>
              <a:off x="1" y="1"/>
              <a:ext cx="9144000" cy="41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Date Placeholder 1"/>
          <p:cNvSpPr>
            <a:spLocks noGrp="1"/>
          </p:cNvSpPr>
          <p:nvPr>
            <p:ph type="dt" sz="half" idx="10"/>
          </p:nvPr>
        </p:nvSpPr>
        <p:spPr/>
        <p:txBody>
          <a:bodyPr/>
          <a:lstStyle/>
          <a:p>
            <a:fld id="{3792353B-0A13-46E3-AEFE-1AF8B318DE14}"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sp>
        <p:nvSpPr>
          <p:cNvPr id="13" name="Title 12"/>
          <p:cNvSpPr>
            <a:spLocks noGrp="1"/>
          </p:cNvSpPr>
          <p:nvPr>
            <p:ph type="title" hasCustomPrompt="1"/>
          </p:nvPr>
        </p:nvSpPr>
        <p:spPr>
          <a:xfrm>
            <a:off x="395287" y="340607"/>
            <a:ext cx="8353424" cy="792170"/>
          </a:xfrm>
        </p:spPr>
        <p:txBody>
          <a:bodyPr anchor="t">
            <a:normAutofit/>
          </a:bodyPr>
          <a:lstStyle>
            <a:lvl1pPr>
              <a:defRPr sz="2400">
                <a:solidFill>
                  <a:schemeClr val="accent1"/>
                </a:solidFill>
              </a:defRPr>
            </a:lvl1pPr>
          </a:lstStyle>
          <a:p>
            <a:r>
              <a:rPr lang="en-US" dirty="0"/>
              <a:t>Slide title on one line</a:t>
            </a:r>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0" name="Content Placeholder 31"/>
          <p:cNvSpPr>
            <a:spLocks noGrp="1"/>
          </p:cNvSpPr>
          <p:nvPr>
            <p:ph sz="quarter" idx="14" hasCustomPrompt="1"/>
          </p:nvPr>
        </p:nvSpPr>
        <p:spPr>
          <a:xfrm>
            <a:off x="395288" y="1132777"/>
            <a:ext cx="4176711" cy="2663149"/>
          </a:xfrm>
        </p:spPr>
        <p:txBody>
          <a:bodyPr lIns="0" rIns="180000" bIns="180000"/>
          <a:lstStyle>
            <a:lvl1pPr>
              <a:defRPr/>
            </a:lvl1pPr>
          </a:lstStyle>
          <a:p>
            <a:pPr lvl="0"/>
            <a:r>
              <a:rPr lang="en-GB" dirty="0"/>
              <a:t>Click on an icon below to add content. </a:t>
            </a:r>
          </a:p>
        </p:txBody>
      </p:sp>
      <p:sp>
        <p:nvSpPr>
          <p:cNvPr id="33" name="Content Placeholder 31"/>
          <p:cNvSpPr>
            <a:spLocks noGrp="1"/>
          </p:cNvSpPr>
          <p:nvPr>
            <p:ph sz="quarter" idx="15" hasCustomPrompt="1"/>
          </p:nvPr>
        </p:nvSpPr>
        <p:spPr>
          <a:xfrm>
            <a:off x="4572001" y="1132777"/>
            <a:ext cx="4176711" cy="2663149"/>
          </a:xfrm>
        </p:spPr>
        <p:txBody>
          <a:bodyPr lIns="180000" tIns="0" rIns="0"/>
          <a:lstStyle>
            <a:lvl1pPr>
              <a:defRPr/>
            </a:lvl1pPr>
          </a:lstStyle>
          <a:p>
            <a:pPr lvl="0"/>
            <a:r>
              <a:rPr lang="en-GB" dirty="0"/>
              <a:t>Click on an icon below to add content. </a:t>
            </a:r>
          </a:p>
        </p:txBody>
      </p:sp>
      <p:sp>
        <p:nvSpPr>
          <p:cNvPr id="34" name="Text Placeholder 33"/>
          <p:cNvSpPr>
            <a:spLocks noGrp="1"/>
          </p:cNvSpPr>
          <p:nvPr>
            <p:ph type="body" sz="quarter" idx="16" hasCustomPrompt="1"/>
          </p:nvPr>
        </p:nvSpPr>
        <p:spPr>
          <a:xfrm>
            <a:off x="395288" y="3904429"/>
            <a:ext cx="4176712" cy="537830"/>
          </a:xfrm>
        </p:spPr>
        <p:txBody>
          <a:bodyPr rIns="180000"/>
          <a:lstStyle>
            <a:lvl1pPr>
              <a:defRPr baseline="0"/>
            </a:lvl1pPr>
          </a:lstStyle>
          <a:p>
            <a:pPr lvl="0"/>
            <a:r>
              <a:rPr lang="en-US" dirty="0"/>
              <a:t>Add text for the content above here.</a:t>
            </a:r>
          </a:p>
        </p:txBody>
      </p:sp>
      <p:sp>
        <p:nvSpPr>
          <p:cNvPr id="35" name="Text Placeholder 33"/>
          <p:cNvSpPr>
            <a:spLocks noGrp="1"/>
          </p:cNvSpPr>
          <p:nvPr>
            <p:ph type="body" sz="quarter" idx="17" hasCustomPrompt="1"/>
          </p:nvPr>
        </p:nvSpPr>
        <p:spPr>
          <a:xfrm>
            <a:off x="4572001" y="3904429"/>
            <a:ext cx="4176712" cy="537830"/>
          </a:xfrm>
        </p:spPr>
        <p:txBody>
          <a:bodyPr lIns="180000" rIns="0"/>
          <a:lstStyle>
            <a:lvl1pPr>
              <a:defRPr baseline="0"/>
            </a:lvl1pPr>
          </a:lstStyle>
          <a:p>
            <a:pPr lvl="0"/>
            <a:r>
              <a:rPr lang="en-US" dirty="0"/>
              <a:t>Add text for the content above here.</a:t>
            </a:r>
          </a:p>
        </p:txBody>
      </p:sp>
      <p:sp>
        <p:nvSpPr>
          <p:cNvPr id="50" name="TextBox 49"/>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tx1"/>
                </a:solidFill>
                <a:latin typeface="+mj-lt"/>
              </a:rPr>
              <a:t>© The King's Fund 2018</a:t>
            </a:r>
          </a:p>
        </p:txBody>
      </p:sp>
      <p:sp>
        <p:nvSpPr>
          <p:cNvPr id="31" name="Content Placeholder 33"/>
          <p:cNvSpPr>
            <a:spLocks noGrp="1"/>
          </p:cNvSpPr>
          <p:nvPr>
            <p:ph sz="quarter" idx="18"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2" name="Content Placeholder 33"/>
          <p:cNvSpPr>
            <a:spLocks noGrp="1"/>
          </p:cNvSpPr>
          <p:nvPr>
            <p:ph sz="quarter" idx="19"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6" name="Content Placeholder 33"/>
          <p:cNvSpPr>
            <a:spLocks noGrp="1"/>
          </p:cNvSpPr>
          <p:nvPr>
            <p:ph sz="quarter" idx="20"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Full page image ">
    <p:bg>
      <p:bgPr>
        <a:solidFill>
          <a:schemeClr val="bg1"/>
        </a:solidFill>
        <a:effectLst/>
      </p:bgPr>
    </p:bg>
    <p:spTree>
      <p:nvGrpSpPr>
        <p:cNvPr id="1" name=""/>
        <p:cNvGrpSpPr/>
        <p:nvPr/>
      </p:nvGrpSpPr>
      <p:grpSpPr>
        <a:xfrm>
          <a:off x="0" y="0"/>
          <a:ext cx="0" cy="0"/>
          <a:chOff x="0" y="0"/>
          <a:chExt cx="0" cy="0"/>
        </a:xfrm>
      </p:grpSpPr>
      <p:grpSp>
        <p:nvGrpSpPr>
          <p:cNvPr id="5" name="Group 27"/>
          <p:cNvGrpSpPr/>
          <p:nvPr userDrawn="1"/>
        </p:nvGrpSpPr>
        <p:grpSpPr bwMode="gray">
          <a:xfrm>
            <a:off x="0" y="0"/>
            <a:ext cx="9151910" cy="5151019"/>
            <a:chOff x="0" y="0"/>
            <a:chExt cx="9151910" cy="5154198"/>
          </a:xfrm>
        </p:grpSpPr>
        <p:sp>
          <p:nvSpPr>
            <p:cNvPr id="27" name="Rectangle 26"/>
            <p:cNvSpPr/>
            <p:nvPr userDrawn="1"/>
          </p:nvSpPr>
          <p:spPr bwMode="gray">
            <a:xfrm>
              <a:off x="1" y="4444998"/>
              <a:ext cx="9144000" cy="70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Rectangle 23"/>
            <p:cNvSpPr/>
            <p:nvPr userDrawn="1"/>
          </p:nvSpPr>
          <p:spPr bwMode="gray">
            <a:xfrm>
              <a:off x="0"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24"/>
            <p:cNvSpPr/>
            <p:nvPr userDrawn="1"/>
          </p:nvSpPr>
          <p:spPr bwMode="gray">
            <a:xfrm>
              <a:off x="8748710" y="0"/>
              <a:ext cx="403200"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Rectangle 25"/>
            <p:cNvSpPr/>
            <p:nvPr userDrawn="1"/>
          </p:nvSpPr>
          <p:spPr bwMode="gray">
            <a:xfrm>
              <a:off x="1" y="1"/>
              <a:ext cx="9144000" cy="41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Date Placeholder 1"/>
          <p:cNvSpPr>
            <a:spLocks noGrp="1"/>
          </p:cNvSpPr>
          <p:nvPr>
            <p:ph type="dt" sz="half" idx="10"/>
          </p:nvPr>
        </p:nvSpPr>
        <p:spPr/>
        <p:txBody>
          <a:bodyPr/>
          <a:lstStyle/>
          <a:p>
            <a:fld id="{9427A12D-83AE-4359-90F0-372E2267E67B}"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sp>
        <p:nvSpPr>
          <p:cNvPr id="13" name="Title 12"/>
          <p:cNvSpPr>
            <a:spLocks noGrp="1"/>
          </p:cNvSpPr>
          <p:nvPr>
            <p:ph type="title" hasCustomPrompt="1"/>
          </p:nvPr>
        </p:nvSpPr>
        <p:spPr>
          <a:xfrm>
            <a:off x="395287" y="520626"/>
            <a:ext cx="8353424" cy="792000"/>
          </a:xfrm>
        </p:spPr>
        <p:txBody>
          <a:bodyPr lIns="180000" rIns="180000" anchor="t">
            <a:normAutofit/>
          </a:bodyPr>
          <a:lstStyle>
            <a:lvl1pPr>
              <a:defRPr sz="2400">
                <a:solidFill>
                  <a:schemeClr val="bg1"/>
                </a:solidFill>
              </a:defRPr>
            </a:lvl1pPr>
          </a:lstStyle>
          <a:p>
            <a:r>
              <a:rPr lang="en-US" dirty="0"/>
              <a:t>Slide title on one line if required</a:t>
            </a:r>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grpSp>
        <p:nvGrpSpPr>
          <p:cNvPr id="7" name="Group 28"/>
          <p:cNvGrpSpPr/>
          <p:nvPr userDrawn="1"/>
        </p:nvGrpSpPr>
        <p:grpSpPr>
          <a:xfrm>
            <a:off x="-1656692" y="1455579"/>
            <a:ext cx="1548680" cy="2124455"/>
            <a:chOff x="-1836712" y="2937191"/>
            <a:chExt cx="1548680" cy="2125766"/>
          </a:xfrm>
        </p:grpSpPr>
        <p:pic>
          <p:nvPicPr>
            <p:cNvPr id="31" name="Picture 30" descr="icon_camera_circle.png"/>
            <p:cNvPicPr>
              <a:picLocks noChangeAspect="1"/>
            </p:cNvPicPr>
            <p:nvPr/>
          </p:nvPicPr>
          <p:blipFill>
            <a:blip r:embed="rId2" cstate="print">
              <a:lum bright="-100000"/>
            </a:blip>
            <a:stretch>
              <a:fillRect/>
            </a:stretch>
          </p:blipFill>
          <p:spPr>
            <a:xfrm>
              <a:off x="-1728699" y="2937191"/>
              <a:ext cx="640111" cy="640111"/>
            </a:xfrm>
            <a:prstGeom prst="rect">
              <a:avLst/>
            </a:prstGeom>
            <a:noFill/>
            <a:ln>
              <a:noFill/>
            </a:ln>
          </p:spPr>
        </p:pic>
        <p:sp>
          <p:nvSpPr>
            <p:cNvPr id="32" name="TextBox 31"/>
            <p:cNvSpPr txBox="1"/>
            <p:nvPr/>
          </p:nvSpPr>
          <p:spPr>
            <a:xfrm>
              <a:off x="-1836712" y="3677962"/>
              <a:ext cx="1548680" cy="1384995"/>
            </a:xfrm>
            <a:prstGeom prst="rect">
              <a:avLst/>
            </a:prstGeom>
            <a:noFill/>
          </p:spPr>
          <p:txBody>
            <a:bodyPr wrap="square" lIns="0" tIns="0" rIns="0" bIns="0" rtlCol="0">
              <a:spAutoFit/>
            </a:bodyPr>
            <a:lstStyle/>
            <a:p>
              <a:r>
                <a:rPr lang="en-GB" sz="1000" dirty="0">
                  <a:solidFill>
                    <a:srgbClr val="000000"/>
                  </a:solidFill>
                </a:rPr>
                <a:t>To add a photographic image to the background.</a:t>
              </a:r>
            </a:p>
            <a:p>
              <a:r>
                <a:rPr lang="en-GB" sz="1000" dirty="0">
                  <a:solidFill>
                    <a:srgbClr val="000000"/>
                  </a:solidFill>
                </a:rPr>
                <a:t>&gt;Right</a:t>
              </a:r>
              <a:r>
                <a:rPr lang="en-GB" sz="1000" baseline="0" dirty="0">
                  <a:solidFill>
                    <a:srgbClr val="000000"/>
                  </a:solidFill>
                </a:rPr>
                <a:t> Click over slide</a:t>
              </a:r>
            </a:p>
            <a:p>
              <a:r>
                <a:rPr lang="en-GB" sz="1000" baseline="0" dirty="0">
                  <a:solidFill>
                    <a:srgbClr val="000000"/>
                  </a:solidFill>
                </a:rPr>
                <a:t>&gt;format background</a:t>
              </a:r>
            </a:p>
            <a:p>
              <a:r>
                <a:rPr lang="en-GB" sz="1000" baseline="0" dirty="0">
                  <a:solidFill>
                    <a:srgbClr val="000000"/>
                  </a:solidFill>
                </a:rPr>
                <a:t>&gt;fill</a:t>
              </a:r>
            </a:p>
            <a:p>
              <a:r>
                <a:rPr lang="en-GB" sz="1000" baseline="0" dirty="0">
                  <a:solidFill>
                    <a:srgbClr val="000000"/>
                  </a:solidFill>
                </a:rPr>
                <a:t>&gt;picture or texture fill</a:t>
              </a:r>
            </a:p>
            <a:p>
              <a:r>
                <a:rPr lang="en-GB" sz="1000" baseline="0" dirty="0">
                  <a:solidFill>
                    <a:srgbClr val="000000"/>
                  </a:solidFill>
                </a:rPr>
                <a:t>&gt;select image from  </a:t>
              </a:r>
              <a:br>
                <a:rPr lang="en-GB" sz="1000" baseline="0" dirty="0">
                  <a:solidFill>
                    <a:srgbClr val="000000"/>
                  </a:solidFill>
                </a:rPr>
              </a:br>
              <a:r>
                <a:rPr lang="en-GB" sz="1000" baseline="0" dirty="0">
                  <a:solidFill>
                    <a:srgbClr val="000000"/>
                  </a:solidFill>
                </a:rPr>
                <a:t>  your file</a:t>
              </a:r>
              <a:endParaRPr lang="en-GB" sz="1000" dirty="0">
                <a:solidFill>
                  <a:srgbClr val="000000"/>
                </a:solidFill>
              </a:endParaRPr>
            </a:p>
          </p:txBody>
        </p:sp>
        <p:pic>
          <p:nvPicPr>
            <p:cNvPr id="36" name="Picture 35" descr="icon_information-white.png"/>
            <p:cNvPicPr>
              <a:picLocks noChangeAspect="1"/>
            </p:cNvPicPr>
            <p:nvPr/>
          </p:nvPicPr>
          <p:blipFill>
            <a:blip r:embed="rId3" cstate="print">
              <a:lum bright="-100000"/>
            </a:blip>
            <a:stretch>
              <a:fillRect/>
            </a:stretch>
          </p:blipFill>
          <p:spPr>
            <a:xfrm>
              <a:off x="-1728699" y="3245911"/>
              <a:ext cx="121592" cy="320113"/>
            </a:xfrm>
            <a:prstGeom prst="rect">
              <a:avLst/>
            </a:prstGeom>
          </p:spPr>
        </p:pic>
      </p:grpSp>
      <p:sp>
        <p:nvSpPr>
          <p:cNvPr id="37" name="TextBox 36"/>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tx1"/>
                </a:solidFill>
                <a:latin typeface="+mj-lt"/>
              </a:rPr>
              <a:t>© The King's Fund 2018</a:t>
            </a: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Media file - animation movie etc">
    <p:bg>
      <p:bgPr>
        <a:solidFill>
          <a:schemeClr val="bg1"/>
        </a:solidFill>
        <a:effectLst/>
      </p:bgPr>
    </p:bg>
    <p:spTree>
      <p:nvGrpSpPr>
        <p:cNvPr id="1" name=""/>
        <p:cNvGrpSpPr/>
        <p:nvPr/>
      </p:nvGrpSpPr>
      <p:grpSpPr>
        <a:xfrm>
          <a:off x="0" y="0"/>
          <a:ext cx="0" cy="0"/>
          <a:chOff x="0" y="0"/>
          <a:chExt cx="0" cy="0"/>
        </a:xfrm>
      </p:grpSpPr>
      <p:grpSp>
        <p:nvGrpSpPr>
          <p:cNvPr id="5" name="Group 27"/>
          <p:cNvGrpSpPr/>
          <p:nvPr userDrawn="1"/>
        </p:nvGrpSpPr>
        <p:grpSpPr bwMode="gray">
          <a:xfrm>
            <a:off x="1" y="0"/>
            <a:ext cx="9144001" cy="5151019"/>
            <a:chOff x="0" y="0"/>
            <a:chExt cx="9144001" cy="5154198"/>
          </a:xfrm>
        </p:grpSpPr>
        <p:sp>
          <p:nvSpPr>
            <p:cNvPr id="27" name="Rectangle 26"/>
            <p:cNvSpPr/>
            <p:nvPr userDrawn="1"/>
          </p:nvSpPr>
          <p:spPr bwMode="gray">
            <a:xfrm>
              <a:off x="1" y="4444998"/>
              <a:ext cx="9144000" cy="70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Rectangle 23"/>
            <p:cNvSpPr/>
            <p:nvPr userDrawn="1"/>
          </p:nvSpPr>
          <p:spPr bwMode="gray">
            <a:xfrm>
              <a:off x="0"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24"/>
            <p:cNvSpPr/>
            <p:nvPr userDrawn="1"/>
          </p:nvSpPr>
          <p:spPr bwMode="gray">
            <a:xfrm>
              <a:off x="8748711"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Rectangle 25"/>
            <p:cNvSpPr/>
            <p:nvPr userDrawn="1"/>
          </p:nvSpPr>
          <p:spPr bwMode="gray">
            <a:xfrm>
              <a:off x="1" y="1"/>
              <a:ext cx="9144000" cy="41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Date Placeholder 1"/>
          <p:cNvSpPr>
            <a:spLocks noGrp="1"/>
          </p:cNvSpPr>
          <p:nvPr>
            <p:ph type="dt" sz="half" idx="10"/>
          </p:nvPr>
        </p:nvSpPr>
        <p:spPr/>
        <p:txBody>
          <a:bodyPr/>
          <a:lstStyle/>
          <a:p>
            <a:fld id="{CF8F1B27-0041-4364-867C-F7E6F41A25F7}"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4" name="Media Placeholder 33"/>
          <p:cNvSpPr>
            <a:spLocks noGrp="1"/>
          </p:cNvSpPr>
          <p:nvPr>
            <p:ph type="media" sz="quarter" idx="13" hasCustomPrompt="1"/>
          </p:nvPr>
        </p:nvSpPr>
        <p:spPr>
          <a:xfrm>
            <a:off x="395289" y="412496"/>
            <a:ext cx="8353425" cy="4029763"/>
          </a:xfrm>
        </p:spPr>
        <p:txBody>
          <a:bodyPr anchor="ctr"/>
          <a:lstStyle>
            <a:lvl1pPr algn="ctr">
              <a:defRPr sz="1000" baseline="0"/>
            </a:lvl1pPr>
          </a:lstStyle>
          <a:p>
            <a:r>
              <a:rPr lang="en-GB" dirty="0"/>
              <a:t>Click icon to add media such as animation, videos etc</a:t>
            </a:r>
          </a:p>
        </p:txBody>
      </p:sp>
      <p:sp>
        <p:nvSpPr>
          <p:cNvPr id="35" name="TextBox 34"/>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tx1"/>
                </a:solidFill>
                <a:latin typeface="+mj-lt"/>
              </a:rPr>
              <a:t>© The King's Fund 2018</a:t>
            </a: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grpSp>
        <p:nvGrpSpPr>
          <p:cNvPr id="5" name="Group 27"/>
          <p:cNvGrpSpPr/>
          <p:nvPr userDrawn="1"/>
        </p:nvGrpSpPr>
        <p:grpSpPr bwMode="gray">
          <a:xfrm>
            <a:off x="1" y="0"/>
            <a:ext cx="9144001" cy="5151019"/>
            <a:chOff x="0" y="0"/>
            <a:chExt cx="9144001" cy="5154198"/>
          </a:xfrm>
        </p:grpSpPr>
        <p:sp>
          <p:nvSpPr>
            <p:cNvPr id="27" name="Rectangle 26"/>
            <p:cNvSpPr/>
            <p:nvPr userDrawn="1"/>
          </p:nvSpPr>
          <p:spPr bwMode="gray">
            <a:xfrm>
              <a:off x="1" y="4444998"/>
              <a:ext cx="9144000" cy="70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Rectangle 23"/>
            <p:cNvSpPr/>
            <p:nvPr userDrawn="1"/>
          </p:nvSpPr>
          <p:spPr bwMode="gray">
            <a:xfrm>
              <a:off x="0"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24"/>
            <p:cNvSpPr/>
            <p:nvPr userDrawn="1"/>
          </p:nvSpPr>
          <p:spPr bwMode="gray">
            <a:xfrm>
              <a:off x="8748711"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Rectangle 25"/>
            <p:cNvSpPr/>
            <p:nvPr userDrawn="1"/>
          </p:nvSpPr>
          <p:spPr bwMode="gray">
            <a:xfrm>
              <a:off x="1" y="1"/>
              <a:ext cx="9144000" cy="41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Date Placeholder 1"/>
          <p:cNvSpPr>
            <a:spLocks noGrp="1"/>
          </p:cNvSpPr>
          <p:nvPr>
            <p:ph type="dt" sz="half" idx="10"/>
          </p:nvPr>
        </p:nvSpPr>
        <p:spPr/>
        <p:txBody>
          <a:bodyPr/>
          <a:lstStyle/>
          <a:p>
            <a:fld id="{2FED8468-4E5B-4D58-BD17-1435B0E0B8D7}"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29" name="TextBox 28"/>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tx1"/>
                </a:solidFill>
                <a:latin typeface="+mj-lt"/>
              </a:rPr>
              <a:t>© The King's Fund 2018</a:t>
            </a:r>
          </a:p>
        </p:txBody>
      </p:sp>
      <p:sp>
        <p:nvSpPr>
          <p:cNvPr id="28" name="Content Placeholder 33"/>
          <p:cNvSpPr>
            <a:spLocks noGrp="1"/>
          </p:cNvSpPr>
          <p:nvPr>
            <p:ph sz="quarter" idx="17"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0" name="Content Placeholder 33"/>
          <p:cNvSpPr>
            <a:spLocks noGrp="1"/>
          </p:cNvSpPr>
          <p:nvPr>
            <p:ph sz="quarter" idx="18"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1" name="Content Placeholder 33"/>
          <p:cNvSpPr>
            <a:spLocks noGrp="1"/>
          </p:cNvSpPr>
          <p:nvPr>
            <p:ph sz="quarter" idx="19"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inal thank you slide">
    <p:bg bwMode="invGray">
      <p:bgPr>
        <a:solidFill>
          <a:srgbClr val="000000"/>
        </a:solidFill>
        <a:effectLst/>
      </p:bgPr>
    </p:bg>
    <p:spTree>
      <p:nvGrpSpPr>
        <p:cNvPr id="1" name=""/>
        <p:cNvGrpSpPr/>
        <p:nvPr/>
      </p:nvGrpSpPr>
      <p:grpSpPr>
        <a:xfrm>
          <a:off x="0" y="0"/>
          <a:ext cx="0" cy="0"/>
          <a:chOff x="0" y="0"/>
          <a:chExt cx="0" cy="0"/>
        </a:xfrm>
      </p:grpSpPr>
      <p:sp>
        <p:nvSpPr>
          <p:cNvPr id="29" name="Rectangle 28" hidden="1"/>
          <p:cNvSpPr/>
          <p:nvPr userDrawn="1"/>
        </p:nvSpPr>
        <p:spPr>
          <a:xfrm>
            <a:off x="0" y="-1"/>
            <a:ext cx="9144000" cy="5162814"/>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Date Placeholder 1"/>
          <p:cNvSpPr>
            <a:spLocks noGrp="1"/>
          </p:cNvSpPr>
          <p:nvPr>
            <p:ph type="dt" sz="half" idx="10"/>
          </p:nvPr>
        </p:nvSpPr>
        <p:spPr/>
        <p:txBody>
          <a:bodyPr/>
          <a:lstStyle/>
          <a:p>
            <a:fld id="{634017EF-7D8E-43B0-9360-67353EFBF722}"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sp>
        <p:nvSpPr>
          <p:cNvPr id="13" name="Title 12"/>
          <p:cNvSpPr>
            <a:spLocks noGrp="1"/>
          </p:cNvSpPr>
          <p:nvPr>
            <p:ph type="title" hasCustomPrompt="1"/>
          </p:nvPr>
        </p:nvSpPr>
        <p:spPr>
          <a:xfrm>
            <a:off x="395288" y="1175302"/>
            <a:ext cx="8353425" cy="857515"/>
          </a:xfrm>
        </p:spPr>
        <p:txBody>
          <a:bodyPr anchor="b">
            <a:normAutofit/>
          </a:bodyPr>
          <a:lstStyle>
            <a:lvl1pPr algn="ctr">
              <a:defRPr sz="2800" baseline="0">
                <a:solidFill>
                  <a:srgbClr val="FFFFFF"/>
                </a:solidFill>
              </a:defRPr>
            </a:lvl1pPr>
          </a:lstStyle>
          <a:p>
            <a:r>
              <a:rPr lang="en-US" dirty="0"/>
              <a:t>Add Thank You Or Similar Here</a:t>
            </a:r>
            <a:endParaRPr lang="en-GB" dirty="0"/>
          </a:p>
        </p:txBody>
      </p:sp>
      <p:grpSp>
        <p:nvGrpSpPr>
          <p:cNvPr id="5" name="Group 12"/>
          <p:cNvGrpSpPr>
            <a:grpSpLocks noChangeAspect="1"/>
          </p:cNvGrpSpPr>
          <p:nvPr userDrawn="1"/>
        </p:nvGrpSpPr>
        <p:grpSpPr bwMode="auto">
          <a:xfrm>
            <a:off x="395536" y="4749069"/>
            <a:ext cx="1528656" cy="226660"/>
            <a:chOff x="317" y="1236"/>
            <a:chExt cx="5109" cy="758"/>
          </a:xfrm>
          <a:solidFill>
            <a:schemeClr val="bg1"/>
          </a:solidFill>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1" name="Text Placeholder 30"/>
          <p:cNvSpPr>
            <a:spLocks noGrp="1"/>
          </p:cNvSpPr>
          <p:nvPr>
            <p:ph type="body" sz="quarter" idx="13" hasCustomPrompt="1"/>
          </p:nvPr>
        </p:nvSpPr>
        <p:spPr>
          <a:xfrm>
            <a:off x="395288" y="2573337"/>
            <a:ext cx="8353424" cy="898751"/>
          </a:xfrm>
        </p:spPr>
        <p:txBody>
          <a:bodyPr>
            <a:normAutofit/>
          </a:bodyPr>
          <a:lstStyle>
            <a:lvl1pPr algn="ctr">
              <a:spcBef>
                <a:spcPts val="0"/>
              </a:spcBef>
              <a:spcAft>
                <a:spcPts val="0"/>
              </a:spcAft>
              <a:defRPr baseline="0">
                <a:solidFill>
                  <a:srgbClr val="FFFFFF"/>
                </a:solidFill>
              </a:defRPr>
            </a:lvl1pPr>
            <a:lvl2pPr algn="ctr">
              <a:defRPr>
                <a:solidFill>
                  <a:srgbClr val="FF0000"/>
                </a:solidFill>
              </a:defRPr>
            </a:lvl2pPr>
            <a:lvl3pPr algn="ctr">
              <a:defRPr>
                <a:solidFill>
                  <a:srgbClr val="FF0000"/>
                </a:solidFill>
              </a:defRPr>
            </a:lvl3pPr>
            <a:lvl4pPr algn="ctr">
              <a:defRPr/>
            </a:lvl4pPr>
            <a:lvl5pPr algn="ctr">
              <a:defRPr/>
            </a:lvl5pPr>
          </a:lstStyle>
          <a:p>
            <a:pPr lvl="0"/>
            <a:r>
              <a:rPr lang="en-US" dirty="0"/>
              <a:t>Click to add your name, your twitter handle and your email address each on an individual line</a:t>
            </a:r>
          </a:p>
        </p:txBody>
      </p:sp>
      <p:sp>
        <p:nvSpPr>
          <p:cNvPr id="30" name="TextBox 29"/>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bg1"/>
                </a:solidFill>
                <a:latin typeface="+mj-lt"/>
              </a:rPr>
              <a:t>© The King's Fund 2018</a:t>
            </a:r>
          </a:p>
        </p:txBody>
      </p:sp>
      <p:sp>
        <p:nvSpPr>
          <p:cNvPr id="32" name="TextBox 31"/>
          <p:cNvSpPr txBox="1"/>
          <p:nvPr userDrawn="1"/>
        </p:nvSpPr>
        <p:spPr>
          <a:xfrm>
            <a:off x="2999544" y="3472089"/>
            <a:ext cx="3156633" cy="369104"/>
          </a:xfrm>
          <a:prstGeom prst="rect">
            <a:avLst/>
          </a:prstGeom>
          <a:noFill/>
        </p:spPr>
        <p:txBody>
          <a:bodyPr wrap="none" rtlCol="0">
            <a:spAutoFit/>
          </a:bodyPr>
          <a:lstStyle/>
          <a:p>
            <a:pPr algn="ctr"/>
            <a:r>
              <a:rPr lang="en-GB" b="1" dirty="0">
                <a:solidFill>
                  <a:srgbClr val="FFFFFF"/>
                </a:solidFill>
              </a:rPr>
              <a:t>www.kingsfund.org.uk</a:t>
            </a:r>
          </a:p>
        </p:txBody>
      </p:sp>
      <p:sp>
        <p:nvSpPr>
          <p:cNvPr id="24" name="Content Placeholder 33"/>
          <p:cNvSpPr>
            <a:spLocks noGrp="1"/>
          </p:cNvSpPr>
          <p:nvPr>
            <p:ph sz="quarter" idx="17" hasCustomPrompt="1"/>
          </p:nvPr>
        </p:nvSpPr>
        <p:spPr>
          <a:xfrm>
            <a:off x="6811559" y="4528800"/>
            <a:ext cx="1000800" cy="533071"/>
          </a:xfrm>
        </p:spPr>
        <p:txBody>
          <a:bodyPr>
            <a:normAutofit/>
          </a:bodyPr>
          <a:lstStyle>
            <a:lvl1pPr algn="ctr">
              <a:defRPr sz="600">
                <a:solidFill>
                  <a:schemeClr val="bg1"/>
                </a:solidFill>
              </a:defRPr>
            </a:lvl1pPr>
          </a:lstStyle>
          <a:p>
            <a:pPr lvl="0"/>
            <a:r>
              <a:rPr lang="en-US" dirty="0"/>
              <a:t>Click picture icon to add partner logo</a:t>
            </a:r>
            <a:endParaRPr lang="en-GB" dirty="0"/>
          </a:p>
        </p:txBody>
      </p:sp>
      <p:sp>
        <p:nvSpPr>
          <p:cNvPr id="25" name="Content Placeholder 33"/>
          <p:cNvSpPr>
            <a:spLocks noGrp="1"/>
          </p:cNvSpPr>
          <p:nvPr>
            <p:ph sz="quarter" idx="18" hasCustomPrompt="1"/>
          </p:nvPr>
        </p:nvSpPr>
        <p:spPr>
          <a:xfrm>
            <a:off x="5781790" y="4528800"/>
            <a:ext cx="1000125" cy="533071"/>
          </a:xfrm>
        </p:spPr>
        <p:txBody>
          <a:bodyPr>
            <a:normAutofit/>
          </a:bodyPr>
          <a:lstStyle>
            <a:lvl1pPr algn="ctr">
              <a:defRPr sz="600">
                <a:solidFill>
                  <a:schemeClr val="bg1"/>
                </a:solidFill>
              </a:defRPr>
            </a:lvl1pPr>
          </a:lstStyle>
          <a:p>
            <a:pPr lvl="0"/>
            <a:r>
              <a:rPr lang="en-US" dirty="0"/>
              <a:t>Click picture icon to add partner logo</a:t>
            </a:r>
            <a:endParaRPr lang="en-GB" dirty="0"/>
          </a:p>
        </p:txBody>
      </p:sp>
      <p:sp>
        <p:nvSpPr>
          <p:cNvPr id="26" name="Content Placeholder 33"/>
          <p:cNvSpPr>
            <a:spLocks noGrp="1"/>
          </p:cNvSpPr>
          <p:nvPr>
            <p:ph sz="quarter" idx="19" hasCustomPrompt="1"/>
          </p:nvPr>
        </p:nvSpPr>
        <p:spPr>
          <a:xfrm>
            <a:off x="4752020" y="4528800"/>
            <a:ext cx="1000125" cy="533071"/>
          </a:xfrm>
        </p:spPr>
        <p:txBody>
          <a:bodyPr>
            <a:normAutofit/>
          </a:bodyPr>
          <a:lstStyle>
            <a:lvl1pPr algn="ctr">
              <a:defRPr sz="600">
                <a:solidFill>
                  <a:schemeClr val="bg1"/>
                </a:solidFill>
              </a:defRPr>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body text full width">
    <p:spTree>
      <p:nvGrpSpPr>
        <p:cNvPr id="1" name=""/>
        <p:cNvGrpSpPr/>
        <p:nvPr/>
      </p:nvGrpSpPr>
      <p:grpSpPr>
        <a:xfrm>
          <a:off x="0" y="0"/>
          <a:ext cx="0" cy="0"/>
          <a:chOff x="0" y="0"/>
          <a:chExt cx="0" cy="0"/>
        </a:xfrm>
      </p:grpSpPr>
      <p:grpSp>
        <p:nvGrpSpPr>
          <p:cNvPr id="38" name="Group 37"/>
          <p:cNvGrpSpPr/>
          <p:nvPr userDrawn="1"/>
        </p:nvGrpSpPr>
        <p:grpSpPr bwMode="gray">
          <a:xfrm>
            <a:off x="1" y="0"/>
            <a:ext cx="9144001" cy="5151019"/>
            <a:chOff x="0" y="0"/>
            <a:chExt cx="9144001" cy="5154198"/>
          </a:xfrm>
        </p:grpSpPr>
        <p:sp>
          <p:nvSpPr>
            <p:cNvPr id="39" name="Rectangle 38"/>
            <p:cNvSpPr/>
            <p:nvPr userDrawn="1"/>
          </p:nvSpPr>
          <p:spPr bwMode="gray">
            <a:xfrm>
              <a:off x="1" y="4444998"/>
              <a:ext cx="9144000" cy="70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4" name="Rectangle 43"/>
            <p:cNvSpPr/>
            <p:nvPr userDrawn="1"/>
          </p:nvSpPr>
          <p:spPr bwMode="gray">
            <a:xfrm>
              <a:off x="0"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5" name="Rectangle 44"/>
            <p:cNvSpPr/>
            <p:nvPr userDrawn="1"/>
          </p:nvSpPr>
          <p:spPr bwMode="gray">
            <a:xfrm>
              <a:off x="8748711"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6" name="Rectangle 45"/>
            <p:cNvSpPr/>
            <p:nvPr userDrawn="1"/>
          </p:nvSpPr>
          <p:spPr bwMode="gray">
            <a:xfrm>
              <a:off x="1" y="1"/>
              <a:ext cx="9144000" cy="41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Date Placeholder 1"/>
          <p:cNvSpPr>
            <a:spLocks noGrp="1"/>
          </p:cNvSpPr>
          <p:nvPr>
            <p:ph type="dt" sz="half" idx="10"/>
          </p:nvPr>
        </p:nvSpPr>
        <p:spPr/>
        <p:txBody>
          <a:bodyPr/>
          <a:lstStyle/>
          <a:p>
            <a:fld id="{CFC1A811-C82A-4F8F-B3CE-A05565CF5249}"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sp>
        <p:nvSpPr>
          <p:cNvPr id="13" name="Title 12"/>
          <p:cNvSpPr>
            <a:spLocks noGrp="1"/>
          </p:cNvSpPr>
          <p:nvPr>
            <p:ph type="title" hasCustomPrompt="1"/>
          </p:nvPr>
        </p:nvSpPr>
        <p:spPr>
          <a:xfrm>
            <a:off x="395288" y="340607"/>
            <a:ext cx="8353425" cy="792169"/>
          </a:xfrm>
        </p:spPr>
        <p:txBody>
          <a:bodyPr anchor="t">
            <a:normAutofit/>
          </a:bodyPr>
          <a:lstStyle>
            <a:lvl1pPr>
              <a:defRPr sz="2400">
                <a:solidFill>
                  <a:schemeClr val="accent1"/>
                </a:solidFill>
              </a:defRPr>
            </a:lvl1pPr>
          </a:lstStyle>
          <a:p>
            <a:r>
              <a:rPr lang="en-US" dirty="0"/>
              <a:t>Slide title on one line</a:t>
            </a:r>
            <a:endParaRPr lang="en-GB" dirty="0"/>
          </a:p>
        </p:txBody>
      </p:sp>
      <p:grpSp>
        <p:nvGrpSpPr>
          <p:cNvPr id="5"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grpSp>
        <p:nvGrpSpPr>
          <p:cNvPr id="6" name="Group 11"/>
          <p:cNvGrpSpPr/>
          <p:nvPr userDrawn="1"/>
        </p:nvGrpSpPr>
        <p:grpSpPr>
          <a:xfrm>
            <a:off x="-1908720" y="53818"/>
            <a:ext cx="1872208" cy="2900891"/>
            <a:chOff x="6195941" y="562596"/>
            <a:chExt cx="1872208" cy="2902681"/>
          </a:xfrm>
        </p:grpSpPr>
        <p:grpSp>
          <p:nvGrpSpPr>
            <p:cNvPr id="7" name="Group 113"/>
            <p:cNvGrpSpPr/>
            <p:nvPr/>
          </p:nvGrpSpPr>
          <p:grpSpPr>
            <a:xfrm>
              <a:off x="6195941" y="832626"/>
              <a:ext cx="1872208" cy="2632651"/>
              <a:chOff x="-1872716" y="660661"/>
              <a:chExt cx="1872208" cy="1974490"/>
            </a:xfrm>
          </p:grpSpPr>
          <p:sp>
            <p:nvSpPr>
              <p:cNvPr id="42" name="TextBox 41"/>
              <p:cNvSpPr txBox="1"/>
              <p:nvPr/>
            </p:nvSpPr>
            <p:spPr>
              <a:xfrm>
                <a:off x="-1872716" y="984698"/>
                <a:ext cx="1872208" cy="1650453"/>
              </a:xfrm>
              <a:prstGeom prst="rect">
                <a:avLst/>
              </a:prstGeom>
              <a:noFill/>
            </p:spPr>
            <p:txBody>
              <a:bodyPr wrap="square" lIns="0" tIns="0" rIns="0" bIns="0" rtlCol="0">
                <a:spAutoFit/>
              </a:bodyPr>
              <a:lstStyle/>
              <a:p>
                <a:r>
                  <a:rPr lang="en-GB" sz="1000" dirty="0">
                    <a:solidFill>
                      <a:schemeClr val="tx1"/>
                    </a:solidFill>
                  </a:rPr>
                  <a:t>To format</a:t>
                </a:r>
                <a:r>
                  <a:rPr lang="en-GB" sz="1000" baseline="0" dirty="0">
                    <a:solidFill>
                      <a:schemeClr val="tx1"/>
                    </a:solidFill>
                  </a:rPr>
                  <a:t> the body text, simply highlight the specific line(s) of text and click ‘tab’ or press ‘increase/decrease list level’ button. If you continue to click the ‘Tab’ button and the text turns red you have tabbed too far and should use the ‘decrease level’ button to return to compliant text.</a:t>
                </a:r>
              </a:p>
              <a:p>
                <a:endParaRPr lang="en-GB" sz="1000" baseline="0" dirty="0">
                  <a:solidFill>
                    <a:schemeClr val="tx1"/>
                  </a:solidFill>
                </a:endParaRPr>
              </a:p>
              <a:p>
                <a:r>
                  <a:rPr lang="en-GB" sz="1000" baseline="0" dirty="0">
                    <a:solidFill>
                      <a:schemeClr val="tx1"/>
                    </a:solidFill>
                  </a:rPr>
                  <a:t>Do not use the bullet point button to format your text.</a:t>
                </a:r>
                <a:endParaRPr lang="en-GB" sz="1000" dirty="0">
                  <a:solidFill>
                    <a:schemeClr val="tx1"/>
                  </a:solidFill>
                </a:endParaRPr>
              </a:p>
            </p:txBody>
          </p:sp>
          <p:pic>
            <p:nvPicPr>
              <p:cNvPr id="43" name="Picture 42" descr="icon_information-white.png"/>
              <p:cNvPicPr>
                <a:picLocks noChangeAspect="1"/>
              </p:cNvPicPr>
              <p:nvPr/>
            </p:nvPicPr>
            <p:blipFill>
              <a:blip r:embed="rId2" cstate="print">
                <a:lum bright="-100000"/>
              </a:blip>
              <a:stretch>
                <a:fillRect/>
              </a:stretch>
            </p:blipFill>
            <p:spPr>
              <a:xfrm>
                <a:off x="-1764703" y="660661"/>
                <a:ext cx="121592" cy="240085"/>
              </a:xfrm>
              <a:prstGeom prst="rect">
                <a:avLst/>
              </a:prstGeom>
            </p:spPr>
          </p:pic>
        </p:grpSp>
        <p:grpSp>
          <p:nvGrpSpPr>
            <p:cNvPr id="8" name="Group 120"/>
            <p:cNvGrpSpPr/>
            <p:nvPr/>
          </p:nvGrpSpPr>
          <p:grpSpPr>
            <a:xfrm>
              <a:off x="6303954" y="562596"/>
              <a:ext cx="540060" cy="540060"/>
              <a:chOff x="6303954" y="562596"/>
              <a:chExt cx="540060" cy="540060"/>
            </a:xfrm>
          </p:grpSpPr>
          <p:sp>
            <p:nvSpPr>
              <p:cNvPr id="40" name="Donut 39"/>
              <p:cNvSpPr/>
              <p:nvPr/>
            </p:nvSpPr>
            <p:spPr>
              <a:xfrm>
                <a:off x="6303954" y="562596"/>
                <a:ext cx="540060" cy="540060"/>
              </a:xfrm>
              <a:prstGeom prst="donut">
                <a:avLst>
                  <a:gd name="adj" fmla="val 7083"/>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pic>
            <p:nvPicPr>
              <p:cNvPr id="41" name="Picture 40" descr="increase_indent.png"/>
              <p:cNvPicPr>
                <a:picLocks noChangeAspect="1"/>
              </p:cNvPicPr>
              <p:nvPr/>
            </p:nvPicPr>
            <p:blipFill>
              <a:blip r:embed="rId3" cstate="print">
                <a:lum bright="-100000"/>
              </a:blip>
              <a:stretch>
                <a:fillRect/>
              </a:stretch>
            </p:blipFill>
            <p:spPr>
              <a:xfrm>
                <a:off x="6425212" y="679422"/>
                <a:ext cx="317520" cy="317520"/>
              </a:xfrm>
              <a:prstGeom prst="rect">
                <a:avLst/>
              </a:prstGeom>
            </p:spPr>
          </p:pic>
        </p:grpSp>
      </p:grpSp>
      <p:sp>
        <p:nvSpPr>
          <p:cNvPr id="32" name="Content Placeholder 31"/>
          <p:cNvSpPr>
            <a:spLocks noGrp="1"/>
          </p:cNvSpPr>
          <p:nvPr>
            <p:ph sz="quarter" idx="13" hasCustomPrompt="1"/>
          </p:nvPr>
        </p:nvSpPr>
        <p:spPr>
          <a:xfrm>
            <a:off x="395289" y="1132776"/>
            <a:ext cx="8353425" cy="3309483"/>
          </a:xfrm>
        </p:spPr>
        <p:txBody>
          <a:bodyPr/>
          <a:lstStyle>
            <a:lvl1pPr>
              <a:defRPr/>
            </a:lvl1pPr>
          </a:lstStyle>
          <a:p>
            <a:pPr lvl="0"/>
            <a:r>
              <a:rPr lang="en-GB" dirty="0"/>
              <a:t>Click on an icon below to add content. To add text click here - see user tip on the left on how to style this body text. Keep text size to 16pt.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3" name="TextBox 52"/>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tx1"/>
                </a:solidFill>
                <a:latin typeface="+mj-lt"/>
              </a:rPr>
              <a:t>© The King's Fund 2018</a:t>
            </a:r>
          </a:p>
        </p:txBody>
      </p:sp>
      <p:sp>
        <p:nvSpPr>
          <p:cNvPr id="34" name="Content Placeholder 33"/>
          <p:cNvSpPr>
            <a:spLocks noGrp="1"/>
          </p:cNvSpPr>
          <p:nvPr>
            <p:ph sz="quarter" idx="17"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5" name="Content Placeholder 33"/>
          <p:cNvSpPr>
            <a:spLocks noGrp="1"/>
          </p:cNvSpPr>
          <p:nvPr>
            <p:ph sz="quarter" idx="18"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6" name="Content Placeholder 33"/>
          <p:cNvSpPr>
            <a:spLocks noGrp="1"/>
          </p:cNvSpPr>
          <p:nvPr>
            <p:ph sz="quarter" idx="19"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Front sl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173AA-6110-488C-934A-62C9FFBAC25C}"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grpSp>
        <p:nvGrpSpPr>
          <p:cNvPr id="5" name="Group 5"/>
          <p:cNvGrpSpPr>
            <a:grpSpLocks noChangeAspect="1"/>
          </p:cNvGrpSpPr>
          <p:nvPr userDrawn="1"/>
        </p:nvGrpSpPr>
        <p:grpSpPr bwMode="auto">
          <a:xfrm>
            <a:off x="1" y="1587"/>
            <a:ext cx="9142413" cy="5126050"/>
            <a:chOff x="0" y="1"/>
            <a:chExt cx="5759" cy="3231"/>
          </a:xfrm>
        </p:grpSpPr>
        <p:sp>
          <p:nvSpPr>
            <p:cNvPr id="1030" name="Freeform 6"/>
            <p:cNvSpPr>
              <a:spLocks/>
            </p:cNvSpPr>
            <p:nvPr userDrawn="1"/>
          </p:nvSpPr>
          <p:spPr bwMode="auto">
            <a:xfrm>
              <a:off x="0" y="1"/>
              <a:ext cx="5759" cy="3231"/>
            </a:xfrm>
            <a:custGeom>
              <a:avLst/>
              <a:gdLst/>
              <a:ahLst/>
              <a:cxnLst>
                <a:cxn ang="0">
                  <a:pos x="0" y="0"/>
                </a:cxn>
                <a:cxn ang="0">
                  <a:pos x="0" y="376"/>
                </a:cxn>
                <a:cxn ang="0">
                  <a:pos x="23618" y="2033"/>
                </a:cxn>
                <a:cxn ang="0">
                  <a:pos x="23620" y="2035"/>
                </a:cxn>
                <a:cxn ang="0">
                  <a:pos x="23616" y="2039"/>
                </a:cxn>
                <a:cxn ang="0">
                  <a:pos x="26667" y="14965"/>
                </a:cxn>
                <a:cxn ang="0">
                  <a:pos x="26667" y="0"/>
                </a:cxn>
                <a:cxn ang="0">
                  <a:pos x="0" y="0"/>
                </a:cxn>
              </a:cxnLst>
              <a:rect l="0" t="0" r="r" b="b"/>
              <a:pathLst>
                <a:path w="26667" h="14965">
                  <a:moveTo>
                    <a:pt x="0" y="0"/>
                  </a:moveTo>
                  <a:lnTo>
                    <a:pt x="0" y="376"/>
                  </a:lnTo>
                  <a:lnTo>
                    <a:pt x="23618" y="2033"/>
                  </a:lnTo>
                  <a:lnTo>
                    <a:pt x="23620" y="2035"/>
                  </a:lnTo>
                  <a:lnTo>
                    <a:pt x="23616" y="2039"/>
                  </a:lnTo>
                  <a:lnTo>
                    <a:pt x="26667" y="14965"/>
                  </a:lnTo>
                  <a:lnTo>
                    <a:pt x="26667" y="0"/>
                  </a:lnTo>
                  <a:lnTo>
                    <a:pt x="0"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1" name="Freeform 7"/>
            <p:cNvSpPr>
              <a:spLocks/>
            </p:cNvSpPr>
            <p:nvPr userDrawn="1"/>
          </p:nvSpPr>
          <p:spPr bwMode="auto">
            <a:xfrm>
              <a:off x="4173" y="229"/>
              <a:ext cx="1327" cy="1290"/>
            </a:xfrm>
            <a:custGeom>
              <a:avLst/>
              <a:gdLst/>
              <a:ahLst/>
              <a:cxnLst>
                <a:cxn ang="0">
                  <a:pos x="6129" y="5123"/>
                </a:cxn>
                <a:cxn ang="0">
                  <a:pos x="5445" y="1024"/>
                </a:cxn>
                <a:cxn ang="0">
                  <a:pos x="5358" y="831"/>
                </a:cxn>
                <a:cxn ang="0">
                  <a:pos x="5359" y="830"/>
                </a:cxn>
                <a:cxn ang="0">
                  <a:pos x="5340" y="811"/>
                </a:cxn>
                <a:cxn ang="0">
                  <a:pos x="5339" y="811"/>
                </a:cxn>
                <a:cxn ang="0">
                  <a:pos x="5170" y="729"/>
                </a:cxn>
                <a:cxn ang="0">
                  <a:pos x="1055" y="15"/>
                </a:cxn>
                <a:cxn ang="0">
                  <a:pos x="837" y="119"/>
                </a:cxn>
                <a:cxn ang="0">
                  <a:pos x="34" y="917"/>
                </a:cxn>
                <a:cxn ang="0">
                  <a:pos x="0" y="955"/>
                </a:cxn>
                <a:cxn ang="0">
                  <a:pos x="143" y="814"/>
                </a:cxn>
                <a:cxn ang="0">
                  <a:pos x="360" y="709"/>
                </a:cxn>
                <a:cxn ang="0">
                  <a:pos x="4476" y="1423"/>
                </a:cxn>
                <a:cxn ang="0">
                  <a:pos x="4645" y="1506"/>
                </a:cxn>
                <a:cxn ang="0">
                  <a:pos x="4646" y="1505"/>
                </a:cxn>
                <a:cxn ang="0">
                  <a:pos x="4665" y="1524"/>
                </a:cxn>
                <a:cxn ang="0">
                  <a:pos x="4664" y="1525"/>
                </a:cxn>
                <a:cxn ang="0">
                  <a:pos x="4751" y="1718"/>
                </a:cxn>
                <a:cxn ang="0">
                  <a:pos x="5434" y="5817"/>
                </a:cxn>
                <a:cxn ang="0">
                  <a:pos x="5383" y="5976"/>
                </a:cxn>
                <a:cxn ang="0">
                  <a:pos x="6023" y="5339"/>
                </a:cxn>
                <a:cxn ang="0">
                  <a:pos x="6129" y="5123"/>
                </a:cxn>
              </a:cxnLst>
              <a:rect l="0" t="0" r="r" b="b"/>
              <a:pathLst>
                <a:path w="6143" h="5976">
                  <a:moveTo>
                    <a:pt x="6129" y="5123"/>
                  </a:moveTo>
                  <a:lnTo>
                    <a:pt x="5445" y="1024"/>
                  </a:lnTo>
                  <a:cubicBezTo>
                    <a:pt x="5430" y="943"/>
                    <a:pt x="5401" y="879"/>
                    <a:pt x="5358" y="831"/>
                  </a:cubicBezTo>
                  <a:lnTo>
                    <a:pt x="5359" y="830"/>
                  </a:lnTo>
                  <a:lnTo>
                    <a:pt x="5340" y="811"/>
                  </a:lnTo>
                  <a:lnTo>
                    <a:pt x="5339" y="811"/>
                  </a:lnTo>
                  <a:cubicBezTo>
                    <a:pt x="5295" y="773"/>
                    <a:pt x="5240" y="745"/>
                    <a:pt x="5170" y="729"/>
                  </a:cubicBezTo>
                  <a:lnTo>
                    <a:pt x="1055" y="15"/>
                  </a:lnTo>
                  <a:cubicBezTo>
                    <a:pt x="971" y="0"/>
                    <a:pt x="914" y="42"/>
                    <a:pt x="837" y="119"/>
                  </a:cubicBezTo>
                  <a:lnTo>
                    <a:pt x="34" y="917"/>
                  </a:lnTo>
                  <a:cubicBezTo>
                    <a:pt x="21" y="930"/>
                    <a:pt x="10" y="943"/>
                    <a:pt x="0" y="955"/>
                  </a:cubicBezTo>
                  <a:lnTo>
                    <a:pt x="143" y="814"/>
                  </a:lnTo>
                  <a:cubicBezTo>
                    <a:pt x="220" y="737"/>
                    <a:pt x="277" y="694"/>
                    <a:pt x="360" y="709"/>
                  </a:cubicBezTo>
                  <a:lnTo>
                    <a:pt x="4476" y="1423"/>
                  </a:lnTo>
                  <a:cubicBezTo>
                    <a:pt x="4546" y="1439"/>
                    <a:pt x="4601" y="1467"/>
                    <a:pt x="4645" y="1506"/>
                  </a:cubicBezTo>
                  <a:lnTo>
                    <a:pt x="4646" y="1505"/>
                  </a:lnTo>
                  <a:lnTo>
                    <a:pt x="4665" y="1524"/>
                  </a:lnTo>
                  <a:lnTo>
                    <a:pt x="4664" y="1525"/>
                  </a:lnTo>
                  <a:cubicBezTo>
                    <a:pt x="4707" y="1573"/>
                    <a:pt x="4736" y="1637"/>
                    <a:pt x="4751" y="1718"/>
                  </a:cubicBezTo>
                  <a:lnTo>
                    <a:pt x="5434" y="5817"/>
                  </a:lnTo>
                  <a:cubicBezTo>
                    <a:pt x="5445" y="5878"/>
                    <a:pt x="5425" y="5925"/>
                    <a:pt x="5383" y="5976"/>
                  </a:cubicBezTo>
                  <a:lnTo>
                    <a:pt x="6023" y="5339"/>
                  </a:lnTo>
                  <a:cubicBezTo>
                    <a:pt x="6101" y="5262"/>
                    <a:pt x="6143" y="5206"/>
                    <a:pt x="6129" y="5123"/>
                  </a:cubicBez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2" name="Freeform 8"/>
            <p:cNvSpPr>
              <a:spLocks/>
            </p:cNvSpPr>
            <p:nvPr userDrawn="1"/>
          </p:nvSpPr>
          <p:spPr bwMode="auto">
            <a:xfrm>
              <a:off x="4012" y="435"/>
              <a:ext cx="1326" cy="1290"/>
            </a:xfrm>
            <a:custGeom>
              <a:avLst/>
              <a:gdLst/>
              <a:ahLst/>
              <a:cxnLst>
                <a:cxn ang="0">
                  <a:pos x="5762" y="5230"/>
                </a:cxn>
                <a:cxn ang="0">
                  <a:pos x="5699" y="5069"/>
                </a:cxn>
                <a:cxn ang="0">
                  <a:pos x="5077" y="892"/>
                </a:cxn>
                <a:cxn ang="0">
                  <a:pos x="5078" y="891"/>
                </a:cxn>
                <a:cxn ang="0">
                  <a:pos x="5078" y="891"/>
                </a:cxn>
                <a:cxn ang="0">
                  <a:pos x="904" y="243"/>
                </a:cxn>
                <a:cxn ang="0">
                  <a:pos x="743" y="179"/>
                </a:cxn>
                <a:cxn ang="0">
                  <a:pos x="759" y="0"/>
                </a:cxn>
                <a:cxn ang="0">
                  <a:pos x="99" y="656"/>
                </a:cxn>
                <a:cxn ang="0">
                  <a:pos x="49" y="873"/>
                </a:cxn>
                <a:cxn ang="0">
                  <a:pos x="210" y="937"/>
                </a:cxn>
                <a:cxn ang="0">
                  <a:pos x="4384" y="1585"/>
                </a:cxn>
                <a:cxn ang="0">
                  <a:pos x="4384" y="1585"/>
                </a:cxn>
                <a:cxn ang="0">
                  <a:pos x="4383" y="1586"/>
                </a:cxn>
                <a:cxn ang="0">
                  <a:pos x="5005" y="5763"/>
                </a:cxn>
                <a:cxn ang="0">
                  <a:pos x="5068" y="5924"/>
                </a:cxn>
                <a:cxn ang="0">
                  <a:pos x="5286" y="5876"/>
                </a:cxn>
                <a:cxn ang="0">
                  <a:pos x="6088" y="5079"/>
                </a:cxn>
                <a:cxn ang="0">
                  <a:pos x="6142" y="5021"/>
                </a:cxn>
                <a:cxn ang="0">
                  <a:pos x="5980" y="5182"/>
                </a:cxn>
                <a:cxn ang="0">
                  <a:pos x="5762" y="5230"/>
                </a:cxn>
              </a:cxnLst>
              <a:rect l="0" t="0" r="r" b="b"/>
              <a:pathLst>
                <a:path w="6142" h="5974">
                  <a:moveTo>
                    <a:pt x="5762" y="5230"/>
                  </a:moveTo>
                  <a:cubicBezTo>
                    <a:pt x="5727" y="5195"/>
                    <a:pt x="5706" y="5132"/>
                    <a:pt x="5699" y="5069"/>
                  </a:cubicBezTo>
                  <a:lnTo>
                    <a:pt x="5077" y="892"/>
                  </a:lnTo>
                  <a:lnTo>
                    <a:pt x="5078" y="891"/>
                  </a:lnTo>
                  <a:lnTo>
                    <a:pt x="5078" y="891"/>
                  </a:lnTo>
                  <a:lnTo>
                    <a:pt x="904" y="243"/>
                  </a:lnTo>
                  <a:cubicBezTo>
                    <a:pt x="841" y="236"/>
                    <a:pt x="778" y="214"/>
                    <a:pt x="743" y="179"/>
                  </a:cubicBezTo>
                  <a:cubicBezTo>
                    <a:pt x="701" y="137"/>
                    <a:pt x="701" y="75"/>
                    <a:pt x="759" y="0"/>
                  </a:cubicBezTo>
                  <a:lnTo>
                    <a:pt x="99" y="656"/>
                  </a:lnTo>
                  <a:cubicBezTo>
                    <a:pt x="8" y="747"/>
                    <a:pt x="0" y="824"/>
                    <a:pt x="49" y="873"/>
                  </a:cubicBezTo>
                  <a:cubicBezTo>
                    <a:pt x="84" y="909"/>
                    <a:pt x="147" y="930"/>
                    <a:pt x="210" y="937"/>
                  </a:cubicBezTo>
                  <a:lnTo>
                    <a:pt x="4384" y="1585"/>
                  </a:lnTo>
                  <a:lnTo>
                    <a:pt x="4384" y="1585"/>
                  </a:lnTo>
                  <a:lnTo>
                    <a:pt x="4383" y="1586"/>
                  </a:lnTo>
                  <a:lnTo>
                    <a:pt x="5005" y="5763"/>
                  </a:lnTo>
                  <a:cubicBezTo>
                    <a:pt x="5011" y="5826"/>
                    <a:pt x="5033" y="5889"/>
                    <a:pt x="5068" y="5924"/>
                  </a:cubicBezTo>
                  <a:cubicBezTo>
                    <a:pt x="5117" y="5974"/>
                    <a:pt x="5194" y="5967"/>
                    <a:pt x="5286" y="5876"/>
                  </a:cubicBezTo>
                  <a:lnTo>
                    <a:pt x="6088" y="5079"/>
                  </a:lnTo>
                  <a:cubicBezTo>
                    <a:pt x="6109" y="5058"/>
                    <a:pt x="6127" y="5039"/>
                    <a:pt x="6142" y="5021"/>
                  </a:cubicBezTo>
                  <a:lnTo>
                    <a:pt x="5980" y="5182"/>
                  </a:lnTo>
                  <a:cubicBezTo>
                    <a:pt x="5888" y="5273"/>
                    <a:pt x="5811" y="5279"/>
                    <a:pt x="5762" y="5230"/>
                  </a:cubicBezTo>
                  <a:close/>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3" name="Freeform 9"/>
            <p:cNvSpPr>
              <a:spLocks/>
            </p:cNvSpPr>
            <p:nvPr userDrawn="1"/>
          </p:nvSpPr>
          <p:spPr bwMode="auto">
            <a:xfrm>
              <a:off x="4160" y="379"/>
              <a:ext cx="1189" cy="1196"/>
            </a:xfrm>
            <a:custGeom>
              <a:avLst/>
              <a:gdLst/>
              <a:ahLst/>
              <a:cxnLst>
                <a:cxn ang="0">
                  <a:pos x="5492" y="5123"/>
                </a:cxn>
                <a:cxn ang="0">
                  <a:pos x="4809" y="1024"/>
                </a:cxn>
                <a:cxn ang="0">
                  <a:pos x="4722" y="831"/>
                </a:cxn>
                <a:cxn ang="0">
                  <a:pos x="4723" y="830"/>
                </a:cxn>
                <a:cxn ang="0">
                  <a:pos x="4704" y="811"/>
                </a:cxn>
                <a:cxn ang="0">
                  <a:pos x="4703" y="812"/>
                </a:cxn>
                <a:cxn ang="0">
                  <a:pos x="4534" y="729"/>
                </a:cxn>
                <a:cxn ang="0">
                  <a:pos x="418" y="15"/>
                </a:cxn>
                <a:cxn ang="0">
                  <a:pos x="201" y="120"/>
                </a:cxn>
                <a:cxn ang="0">
                  <a:pos x="58" y="261"/>
                </a:cxn>
                <a:cxn ang="0">
                  <a:pos x="42" y="440"/>
                </a:cxn>
                <a:cxn ang="0">
                  <a:pos x="203" y="504"/>
                </a:cxn>
                <a:cxn ang="0">
                  <a:pos x="4377" y="1152"/>
                </a:cxn>
                <a:cxn ang="0">
                  <a:pos x="4377" y="1152"/>
                </a:cxn>
                <a:cxn ang="0">
                  <a:pos x="4376" y="1153"/>
                </a:cxn>
                <a:cxn ang="0">
                  <a:pos x="4998" y="5330"/>
                </a:cxn>
                <a:cxn ang="0">
                  <a:pos x="5061" y="5491"/>
                </a:cxn>
                <a:cxn ang="0">
                  <a:pos x="5279" y="5443"/>
                </a:cxn>
                <a:cxn ang="0">
                  <a:pos x="5441" y="5282"/>
                </a:cxn>
                <a:cxn ang="0">
                  <a:pos x="5492" y="5123"/>
                </a:cxn>
              </a:cxnLst>
              <a:rect l="0" t="0" r="r" b="b"/>
              <a:pathLst>
                <a:path w="5503" h="5540">
                  <a:moveTo>
                    <a:pt x="5492" y="5123"/>
                  </a:moveTo>
                  <a:lnTo>
                    <a:pt x="4809" y="1024"/>
                  </a:lnTo>
                  <a:cubicBezTo>
                    <a:pt x="4794" y="943"/>
                    <a:pt x="4765" y="879"/>
                    <a:pt x="4722" y="831"/>
                  </a:cubicBezTo>
                  <a:lnTo>
                    <a:pt x="4723" y="830"/>
                  </a:lnTo>
                  <a:lnTo>
                    <a:pt x="4704" y="811"/>
                  </a:lnTo>
                  <a:lnTo>
                    <a:pt x="4703" y="812"/>
                  </a:lnTo>
                  <a:cubicBezTo>
                    <a:pt x="4659" y="773"/>
                    <a:pt x="4604" y="745"/>
                    <a:pt x="4534" y="729"/>
                  </a:cubicBezTo>
                  <a:lnTo>
                    <a:pt x="418" y="15"/>
                  </a:lnTo>
                  <a:cubicBezTo>
                    <a:pt x="335" y="0"/>
                    <a:pt x="278" y="43"/>
                    <a:pt x="201" y="120"/>
                  </a:cubicBezTo>
                  <a:lnTo>
                    <a:pt x="58" y="261"/>
                  </a:lnTo>
                  <a:cubicBezTo>
                    <a:pt x="0" y="336"/>
                    <a:pt x="0" y="398"/>
                    <a:pt x="42" y="440"/>
                  </a:cubicBezTo>
                  <a:cubicBezTo>
                    <a:pt x="77" y="475"/>
                    <a:pt x="140" y="497"/>
                    <a:pt x="203" y="504"/>
                  </a:cubicBezTo>
                  <a:lnTo>
                    <a:pt x="4377" y="1152"/>
                  </a:lnTo>
                  <a:lnTo>
                    <a:pt x="4377" y="1152"/>
                  </a:lnTo>
                  <a:lnTo>
                    <a:pt x="4376" y="1153"/>
                  </a:lnTo>
                  <a:lnTo>
                    <a:pt x="4998" y="5330"/>
                  </a:lnTo>
                  <a:cubicBezTo>
                    <a:pt x="5005" y="5393"/>
                    <a:pt x="5026" y="5456"/>
                    <a:pt x="5061" y="5491"/>
                  </a:cubicBezTo>
                  <a:cubicBezTo>
                    <a:pt x="5110" y="5540"/>
                    <a:pt x="5187" y="5534"/>
                    <a:pt x="5279" y="5443"/>
                  </a:cubicBezTo>
                  <a:lnTo>
                    <a:pt x="5441" y="5282"/>
                  </a:lnTo>
                  <a:cubicBezTo>
                    <a:pt x="5483" y="5231"/>
                    <a:pt x="5503" y="5184"/>
                    <a:pt x="5492" y="5123"/>
                  </a:cubicBez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13" name="Title 12"/>
          <p:cNvSpPr>
            <a:spLocks noGrp="1"/>
          </p:cNvSpPr>
          <p:nvPr>
            <p:ph type="title" hasCustomPrompt="1"/>
          </p:nvPr>
        </p:nvSpPr>
        <p:spPr>
          <a:xfrm>
            <a:off x="395288" y="1175302"/>
            <a:ext cx="7273056" cy="857515"/>
          </a:xfrm>
        </p:spPr>
        <p:txBody>
          <a:bodyPr anchor="b">
            <a:normAutofit/>
          </a:bodyPr>
          <a:lstStyle>
            <a:lvl1pPr>
              <a:defRPr sz="2800">
                <a:solidFill>
                  <a:schemeClr val="accent1"/>
                </a:solidFill>
              </a:defRPr>
            </a:lvl1pPr>
          </a:lstStyle>
          <a:p>
            <a:r>
              <a:rPr lang="en-US" dirty="0"/>
              <a:t>Presentation title on one line only</a:t>
            </a:r>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1" name="Text Placeholder 30"/>
          <p:cNvSpPr>
            <a:spLocks noGrp="1"/>
          </p:cNvSpPr>
          <p:nvPr>
            <p:ph type="body" sz="quarter" idx="13" hasCustomPrompt="1"/>
          </p:nvPr>
        </p:nvSpPr>
        <p:spPr>
          <a:xfrm>
            <a:off x="395289" y="2140218"/>
            <a:ext cx="7272337" cy="1511780"/>
          </a:xfrm>
        </p:spPr>
        <p:txBody>
          <a:bodyPr/>
          <a:lstStyle>
            <a:lvl1pPr>
              <a:spcBef>
                <a:spcPts val="0"/>
              </a:spcBef>
              <a:spcAft>
                <a:spcPts val="0"/>
              </a:spcAft>
              <a:defRPr/>
            </a:lvl1pPr>
          </a:lstStyle>
          <a:p>
            <a:pPr lvl="0"/>
            <a:r>
              <a:rPr lang="en-US" dirty="0"/>
              <a:t>Click to add speaker name, job title, organisation each on an individual line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4" name="Content Placeholder 33"/>
          <p:cNvSpPr>
            <a:spLocks noGrp="1"/>
          </p:cNvSpPr>
          <p:nvPr>
            <p:ph sz="quarter" idx="14" hasCustomPrompt="1"/>
          </p:nvPr>
        </p:nvSpPr>
        <p:spPr>
          <a:xfrm>
            <a:off x="6811560" y="4528583"/>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5" name="Content Placeholder 33"/>
          <p:cNvSpPr>
            <a:spLocks noGrp="1"/>
          </p:cNvSpPr>
          <p:nvPr>
            <p:ph sz="quarter" idx="15" hasCustomPrompt="1"/>
          </p:nvPr>
        </p:nvSpPr>
        <p:spPr>
          <a:xfrm>
            <a:off x="5781791" y="4528583"/>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6" name="Content Placeholder 33"/>
          <p:cNvSpPr>
            <a:spLocks noGrp="1"/>
          </p:cNvSpPr>
          <p:nvPr>
            <p:ph sz="quarter" idx="16" hasCustomPrompt="1"/>
          </p:nvPr>
        </p:nvSpPr>
        <p:spPr>
          <a:xfrm>
            <a:off x="4752021" y="4528583"/>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ection break sl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D40E40-8F2E-4CA0-BB4D-21A4FEB8701E}"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sp>
        <p:nvSpPr>
          <p:cNvPr id="13" name="Title 12"/>
          <p:cNvSpPr>
            <a:spLocks noGrp="1"/>
          </p:cNvSpPr>
          <p:nvPr>
            <p:ph type="title" hasCustomPrompt="1"/>
          </p:nvPr>
        </p:nvSpPr>
        <p:spPr>
          <a:xfrm>
            <a:off x="395288" y="340607"/>
            <a:ext cx="7273056" cy="793393"/>
          </a:xfrm>
        </p:spPr>
        <p:txBody>
          <a:bodyPr anchor="t">
            <a:normAutofit/>
          </a:bodyPr>
          <a:lstStyle>
            <a:lvl1pPr>
              <a:defRPr sz="2400">
                <a:solidFill>
                  <a:schemeClr val="accent1"/>
                </a:solidFill>
              </a:defRPr>
            </a:lvl1pPr>
          </a:lstStyle>
          <a:p>
            <a:r>
              <a:rPr lang="en-US" dirty="0"/>
              <a:t>Section title on one line</a:t>
            </a:r>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1" name="Text Placeholder 30"/>
          <p:cNvSpPr>
            <a:spLocks noGrp="1"/>
          </p:cNvSpPr>
          <p:nvPr>
            <p:ph type="body" sz="quarter" idx="13" hasCustomPrompt="1"/>
          </p:nvPr>
        </p:nvSpPr>
        <p:spPr>
          <a:xfrm>
            <a:off x="395289" y="1134000"/>
            <a:ext cx="7272337" cy="3308400"/>
          </a:xfrm>
        </p:spPr>
        <p:txBody>
          <a:bodyPr/>
          <a:lstStyle>
            <a:lvl1pPr>
              <a:defRPr baseline="0"/>
            </a:lvl1pPr>
          </a:lstStyle>
          <a:p>
            <a:pPr lvl="0"/>
            <a:r>
              <a:rPr lang="en-US" dirty="0"/>
              <a:t>Use these slides to introduce each new section of your presentation. See user tip on the left on how to style this body text. Keep text size to 16pt.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grpSp>
        <p:nvGrpSpPr>
          <p:cNvPr id="37" name="Group 11"/>
          <p:cNvGrpSpPr/>
          <p:nvPr userDrawn="1"/>
        </p:nvGrpSpPr>
        <p:grpSpPr>
          <a:xfrm>
            <a:off x="-1908720" y="53818"/>
            <a:ext cx="1872208" cy="2900891"/>
            <a:chOff x="6195941" y="562596"/>
            <a:chExt cx="1872208" cy="2902681"/>
          </a:xfrm>
        </p:grpSpPr>
        <p:grpSp>
          <p:nvGrpSpPr>
            <p:cNvPr id="38" name="Group 113"/>
            <p:cNvGrpSpPr/>
            <p:nvPr/>
          </p:nvGrpSpPr>
          <p:grpSpPr>
            <a:xfrm>
              <a:off x="6195941" y="832626"/>
              <a:ext cx="1872208" cy="2632651"/>
              <a:chOff x="-1872716" y="660661"/>
              <a:chExt cx="1872208" cy="1974490"/>
            </a:xfrm>
          </p:grpSpPr>
          <p:sp>
            <p:nvSpPr>
              <p:cNvPr id="42" name="TextBox 41"/>
              <p:cNvSpPr txBox="1"/>
              <p:nvPr/>
            </p:nvSpPr>
            <p:spPr>
              <a:xfrm>
                <a:off x="-1872716" y="984698"/>
                <a:ext cx="1872208" cy="1650453"/>
              </a:xfrm>
              <a:prstGeom prst="rect">
                <a:avLst/>
              </a:prstGeom>
              <a:noFill/>
            </p:spPr>
            <p:txBody>
              <a:bodyPr wrap="square" lIns="0" tIns="0" rIns="0" bIns="0" rtlCol="0">
                <a:spAutoFit/>
              </a:bodyPr>
              <a:lstStyle/>
              <a:p>
                <a:r>
                  <a:rPr lang="en-GB" sz="1000" dirty="0">
                    <a:solidFill>
                      <a:schemeClr val="tx1"/>
                    </a:solidFill>
                  </a:rPr>
                  <a:t>To format</a:t>
                </a:r>
                <a:r>
                  <a:rPr lang="en-GB" sz="1000" baseline="0" dirty="0">
                    <a:solidFill>
                      <a:schemeClr val="tx1"/>
                    </a:solidFill>
                  </a:rPr>
                  <a:t> the body text, simply highlight the specific line(s) of text and click ‘tab’ or press ‘increase/decrease list level’ button. If you continue to click the ‘Tab’ button and the text turns red you have tabbed too far and should use the ‘decrease level’ button to return to compliant text.</a:t>
                </a:r>
              </a:p>
              <a:p>
                <a:endParaRPr lang="en-GB" sz="1000" baseline="0" dirty="0">
                  <a:solidFill>
                    <a:schemeClr val="tx1"/>
                  </a:solidFill>
                </a:endParaRPr>
              </a:p>
              <a:p>
                <a:r>
                  <a:rPr lang="en-GB" sz="1000" baseline="0" dirty="0">
                    <a:solidFill>
                      <a:schemeClr val="tx1"/>
                    </a:solidFill>
                  </a:rPr>
                  <a:t>Do not use the bullet point button to format your text.</a:t>
                </a:r>
                <a:endParaRPr lang="en-GB" sz="1000" dirty="0">
                  <a:solidFill>
                    <a:schemeClr val="tx1"/>
                  </a:solidFill>
                </a:endParaRPr>
              </a:p>
            </p:txBody>
          </p:sp>
          <p:pic>
            <p:nvPicPr>
              <p:cNvPr id="43" name="Picture 42" descr="icon_information-white.png"/>
              <p:cNvPicPr>
                <a:picLocks noChangeAspect="1"/>
              </p:cNvPicPr>
              <p:nvPr/>
            </p:nvPicPr>
            <p:blipFill>
              <a:blip r:embed="rId2" cstate="print">
                <a:lum bright="-100000"/>
              </a:blip>
              <a:stretch>
                <a:fillRect/>
              </a:stretch>
            </p:blipFill>
            <p:spPr>
              <a:xfrm>
                <a:off x="-1764703" y="660661"/>
                <a:ext cx="121592" cy="240085"/>
              </a:xfrm>
              <a:prstGeom prst="rect">
                <a:avLst/>
              </a:prstGeom>
            </p:spPr>
          </p:pic>
        </p:grpSp>
        <p:grpSp>
          <p:nvGrpSpPr>
            <p:cNvPr id="39" name="Group 120"/>
            <p:cNvGrpSpPr/>
            <p:nvPr/>
          </p:nvGrpSpPr>
          <p:grpSpPr>
            <a:xfrm>
              <a:off x="6303954" y="562596"/>
              <a:ext cx="540060" cy="540060"/>
              <a:chOff x="6303954" y="562596"/>
              <a:chExt cx="540060" cy="540060"/>
            </a:xfrm>
          </p:grpSpPr>
          <p:sp>
            <p:nvSpPr>
              <p:cNvPr id="40" name="Donut 39"/>
              <p:cNvSpPr/>
              <p:nvPr/>
            </p:nvSpPr>
            <p:spPr>
              <a:xfrm>
                <a:off x="6303954" y="562596"/>
                <a:ext cx="540060" cy="540060"/>
              </a:xfrm>
              <a:prstGeom prst="donut">
                <a:avLst>
                  <a:gd name="adj" fmla="val 7083"/>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pic>
            <p:nvPicPr>
              <p:cNvPr id="41" name="Picture 40" descr="increase_indent.png"/>
              <p:cNvPicPr>
                <a:picLocks noChangeAspect="1"/>
              </p:cNvPicPr>
              <p:nvPr/>
            </p:nvPicPr>
            <p:blipFill>
              <a:blip r:embed="rId3" cstate="print">
                <a:lum bright="-100000"/>
              </a:blip>
              <a:stretch>
                <a:fillRect/>
              </a:stretch>
            </p:blipFill>
            <p:spPr>
              <a:xfrm>
                <a:off x="6425212" y="679422"/>
                <a:ext cx="317520" cy="317520"/>
              </a:xfrm>
              <a:prstGeom prst="rect">
                <a:avLst/>
              </a:prstGeom>
            </p:spPr>
          </p:pic>
        </p:grpSp>
      </p:grpSp>
      <p:sp>
        <p:nvSpPr>
          <p:cNvPr id="29" name="Content Placeholder 33"/>
          <p:cNvSpPr>
            <a:spLocks noGrp="1"/>
          </p:cNvSpPr>
          <p:nvPr>
            <p:ph sz="quarter" idx="17"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0" name="Content Placeholder 33"/>
          <p:cNvSpPr>
            <a:spLocks noGrp="1"/>
          </p:cNvSpPr>
          <p:nvPr>
            <p:ph sz="quarter" idx="18"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2" name="Content Placeholder 33"/>
          <p:cNvSpPr>
            <a:spLocks noGrp="1"/>
          </p:cNvSpPr>
          <p:nvPr>
            <p:ph sz="quarter" idx="19"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4" name="Freeform 5"/>
          <p:cNvSpPr>
            <a:spLocks/>
          </p:cNvSpPr>
          <p:nvPr userDrawn="1"/>
        </p:nvSpPr>
        <p:spPr bwMode="auto">
          <a:xfrm>
            <a:off x="6084168" y="1587"/>
            <a:ext cx="3060342" cy="3108848"/>
          </a:xfrm>
          <a:custGeom>
            <a:avLst/>
            <a:gdLst/>
            <a:ahLst/>
            <a:cxnLst>
              <a:cxn ang="0">
                <a:pos x="0" y="0"/>
              </a:cxn>
              <a:cxn ang="0">
                <a:pos x="6356" y="986"/>
              </a:cxn>
              <a:cxn ang="0">
                <a:pos x="6357" y="987"/>
              </a:cxn>
              <a:cxn ang="0">
                <a:pos x="6356" y="988"/>
              </a:cxn>
              <a:cxn ang="0">
                <a:pos x="7316" y="7434"/>
              </a:cxn>
              <a:cxn ang="0">
                <a:pos x="7316" y="0"/>
              </a:cxn>
              <a:cxn ang="0">
                <a:pos x="0" y="0"/>
              </a:cxn>
            </a:cxnLst>
            <a:rect l="0" t="0" r="r" b="b"/>
            <a:pathLst>
              <a:path w="7316" h="7434">
                <a:moveTo>
                  <a:pt x="0" y="0"/>
                </a:moveTo>
                <a:lnTo>
                  <a:pt x="6356" y="986"/>
                </a:lnTo>
                <a:lnTo>
                  <a:pt x="6357" y="987"/>
                </a:lnTo>
                <a:lnTo>
                  <a:pt x="6356" y="988"/>
                </a:lnTo>
                <a:lnTo>
                  <a:pt x="7316" y="7434"/>
                </a:lnTo>
                <a:lnTo>
                  <a:pt x="7316" y="0"/>
                </a:lnTo>
                <a:lnTo>
                  <a:pt x="0" y="0"/>
                </a:lnTo>
                <a:close/>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35591742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body text full width">
    <p:spTree>
      <p:nvGrpSpPr>
        <p:cNvPr id="1" name=""/>
        <p:cNvGrpSpPr/>
        <p:nvPr/>
      </p:nvGrpSpPr>
      <p:grpSpPr>
        <a:xfrm>
          <a:off x="0" y="0"/>
          <a:ext cx="0" cy="0"/>
          <a:chOff x="0" y="0"/>
          <a:chExt cx="0" cy="0"/>
        </a:xfrm>
      </p:grpSpPr>
      <p:grpSp>
        <p:nvGrpSpPr>
          <p:cNvPr id="5" name="Group 37"/>
          <p:cNvGrpSpPr/>
          <p:nvPr userDrawn="1"/>
        </p:nvGrpSpPr>
        <p:grpSpPr bwMode="gray">
          <a:xfrm>
            <a:off x="1" y="0"/>
            <a:ext cx="9144001" cy="5151019"/>
            <a:chOff x="0" y="0"/>
            <a:chExt cx="9144001" cy="5154198"/>
          </a:xfrm>
        </p:grpSpPr>
        <p:sp>
          <p:nvSpPr>
            <p:cNvPr id="39" name="Rectangle 38"/>
            <p:cNvSpPr/>
            <p:nvPr userDrawn="1"/>
          </p:nvSpPr>
          <p:spPr bwMode="gray">
            <a:xfrm>
              <a:off x="1" y="4444998"/>
              <a:ext cx="9144000" cy="70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4" name="Rectangle 43"/>
            <p:cNvSpPr/>
            <p:nvPr userDrawn="1"/>
          </p:nvSpPr>
          <p:spPr bwMode="gray">
            <a:xfrm>
              <a:off x="0"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5" name="Rectangle 44"/>
            <p:cNvSpPr/>
            <p:nvPr userDrawn="1"/>
          </p:nvSpPr>
          <p:spPr bwMode="gray">
            <a:xfrm>
              <a:off x="8748711"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6" name="Rectangle 45"/>
            <p:cNvSpPr/>
            <p:nvPr userDrawn="1"/>
          </p:nvSpPr>
          <p:spPr bwMode="gray">
            <a:xfrm>
              <a:off x="1" y="1"/>
              <a:ext cx="9144000" cy="41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Date Placeholder 1"/>
          <p:cNvSpPr>
            <a:spLocks noGrp="1"/>
          </p:cNvSpPr>
          <p:nvPr>
            <p:ph type="dt" sz="half" idx="10"/>
          </p:nvPr>
        </p:nvSpPr>
        <p:spPr/>
        <p:txBody>
          <a:bodyPr/>
          <a:lstStyle/>
          <a:p>
            <a:fld id="{CFC1A811-C82A-4F8F-B3CE-A05565CF5249}"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sp>
        <p:nvSpPr>
          <p:cNvPr id="13" name="Title 12"/>
          <p:cNvSpPr>
            <a:spLocks noGrp="1"/>
          </p:cNvSpPr>
          <p:nvPr>
            <p:ph type="title" hasCustomPrompt="1"/>
          </p:nvPr>
        </p:nvSpPr>
        <p:spPr>
          <a:xfrm>
            <a:off x="395288" y="340607"/>
            <a:ext cx="8353425" cy="792169"/>
          </a:xfrm>
        </p:spPr>
        <p:txBody>
          <a:bodyPr anchor="t">
            <a:normAutofit/>
          </a:bodyPr>
          <a:lstStyle>
            <a:lvl1pPr>
              <a:defRPr sz="2400">
                <a:solidFill>
                  <a:schemeClr val="accent1"/>
                </a:solidFill>
              </a:defRPr>
            </a:lvl1pPr>
          </a:lstStyle>
          <a:p>
            <a:r>
              <a:rPr lang="en-US" dirty="0"/>
              <a:t>Slide title on one line</a:t>
            </a:r>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grpSp>
        <p:nvGrpSpPr>
          <p:cNvPr id="7" name="Group 11"/>
          <p:cNvGrpSpPr/>
          <p:nvPr userDrawn="1"/>
        </p:nvGrpSpPr>
        <p:grpSpPr>
          <a:xfrm>
            <a:off x="-1908720" y="53818"/>
            <a:ext cx="1872208" cy="2900891"/>
            <a:chOff x="6195941" y="562596"/>
            <a:chExt cx="1872208" cy="2902681"/>
          </a:xfrm>
        </p:grpSpPr>
        <p:grpSp>
          <p:nvGrpSpPr>
            <p:cNvPr id="8" name="Group 113"/>
            <p:cNvGrpSpPr/>
            <p:nvPr/>
          </p:nvGrpSpPr>
          <p:grpSpPr>
            <a:xfrm>
              <a:off x="6195941" y="832626"/>
              <a:ext cx="1872208" cy="2632651"/>
              <a:chOff x="-1872716" y="660661"/>
              <a:chExt cx="1872208" cy="1974490"/>
            </a:xfrm>
          </p:grpSpPr>
          <p:sp>
            <p:nvSpPr>
              <p:cNvPr id="42" name="TextBox 41"/>
              <p:cNvSpPr txBox="1"/>
              <p:nvPr/>
            </p:nvSpPr>
            <p:spPr>
              <a:xfrm>
                <a:off x="-1872716" y="984698"/>
                <a:ext cx="1872208" cy="1650453"/>
              </a:xfrm>
              <a:prstGeom prst="rect">
                <a:avLst/>
              </a:prstGeom>
              <a:noFill/>
            </p:spPr>
            <p:txBody>
              <a:bodyPr wrap="square" lIns="0" tIns="0" rIns="0" bIns="0" rtlCol="0">
                <a:spAutoFit/>
              </a:bodyPr>
              <a:lstStyle/>
              <a:p>
                <a:r>
                  <a:rPr lang="en-GB" sz="1000" dirty="0">
                    <a:solidFill>
                      <a:schemeClr val="tx1"/>
                    </a:solidFill>
                  </a:rPr>
                  <a:t>To format</a:t>
                </a:r>
                <a:r>
                  <a:rPr lang="en-GB" sz="1000" baseline="0" dirty="0">
                    <a:solidFill>
                      <a:schemeClr val="tx1"/>
                    </a:solidFill>
                  </a:rPr>
                  <a:t> the body text, simply highlight the specific line(s) of text and click ‘tab’ or press ‘increase/decrease list level’ button. If you continue to click the ‘Tab’ button and the text turns red you have tabbed too far and should use the ‘decrease level’ button to return to compliant text.</a:t>
                </a:r>
              </a:p>
              <a:p>
                <a:endParaRPr lang="en-GB" sz="1000" baseline="0" dirty="0">
                  <a:solidFill>
                    <a:schemeClr val="tx1"/>
                  </a:solidFill>
                </a:endParaRPr>
              </a:p>
              <a:p>
                <a:r>
                  <a:rPr lang="en-GB" sz="1000" baseline="0" dirty="0">
                    <a:solidFill>
                      <a:schemeClr val="tx1"/>
                    </a:solidFill>
                  </a:rPr>
                  <a:t>Do not use the bullet point button to format your text.</a:t>
                </a:r>
                <a:endParaRPr lang="en-GB" sz="1000" dirty="0">
                  <a:solidFill>
                    <a:schemeClr val="tx1"/>
                  </a:solidFill>
                </a:endParaRPr>
              </a:p>
            </p:txBody>
          </p:sp>
          <p:pic>
            <p:nvPicPr>
              <p:cNvPr id="43" name="Picture 42" descr="icon_information-white.png"/>
              <p:cNvPicPr>
                <a:picLocks noChangeAspect="1"/>
              </p:cNvPicPr>
              <p:nvPr/>
            </p:nvPicPr>
            <p:blipFill>
              <a:blip r:embed="rId2" cstate="print">
                <a:lum bright="-100000"/>
              </a:blip>
              <a:stretch>
                <a:fillRect/>
              </a:stretch>
            </p:blipFill>
            <p:spPr>
              <a:xfrm>
                <a:off x="-1764703" y="660661"/>
                <a:ext cx="121592" cy="240085"/>
              </a:xfrm>
              <a:prstGeom prst="rect">
                <a:avLst/>
              </a:prstGeom>
            </p:spPr>
          </p:pic>
        </p:grpSp>
        <p:grpSp>
          <p:nvGrpSpPr>
            <p:cNvPr id="9" name="Group 120"/>
            <p:cNvGrpSpPr/>
            <p:nvPr/>
          </p:nvGrpSpPr>
          <p:grpSpPr>
            <a:xfrm>
              <a:off x="6303954" y="562596"/>
              <a:ext cx="540060" cy="540060"/>
              <a:chOff x="6303954" y="562596"/>
              <a:chExt cx="540060" cy="540060"/>
            </a:xfrm>
          </p:grpSpPr>
          <p:sp>
            <p:nvSpPr>
              <p:cNvPr id="40" name="Donut 39"/>
              <p:cNvSpPr/>
              <p:nvPr/>
            </p:nvSpPr>
            <p:spPr>
              <a:xfrm>
                <a:off x="6303954" y="562596"/>
                <a:ext cx="540060" cy="540060"/>
              </a:xfrm>
              <a:prstGeom prst="donut">
                <a:avLst>
                  <a:gd name="adj" fmla="val 7083"/>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pic>
            <p:nvPicPr>
              <p:cNvPr id="41" name="Picture 40" descr="increase_indent.png"/>
              <p:cNvPicPr>
                <a:picLocks noChangeAspect="1"/>
              </p:cNvPicPr>
              <p:nvPr/>
            </p:nvPicPr>
            <p:blipFill>
              <a:blip r:embed="rId3" cstate="print">
                <a:lum bright="-100000"/>
              </a:blip>
              <a:stretch>
                <a:fillRect/>
              </a:stretch>
            </p:blipFill>
            <p:spPr>
              <a:xfrm>
                <a:off x="6425212" y="679422"/>
                <a:ext cx="317520" cy="317520"/>
              </a:xfrm>
              <a:prstGeom prst="rect">
                <a:avLst/>
              </a:prstGeom>
            </p:spPr>
          </p:pic>
        </p:grpSp>
      </p:grpSp>
      <p:sp>
        <p:nvSpPr>
          <p:cNvPr id="32" name="Content Placeholder 31"/>
          <p:cNvSpPr>
            <a:spLocks noGrp="1"/>
          </p:cNvSpPr>
          <p:nvPr>
            <p:ph sz="quarter" idx="13" hasCustomPrompt="1"/>
          </p:nvPr>
        </p:nvSpPr>
        <p:spPr>
          <a:xfrm>
            <a:off x="395289" y="1132776"/>
            <a:ext cx="8353425" cy="3309483"/>
          </a:xfrm>
        </p:spPr>
        <p:txBody>
          <a:bodyPr/>
          <a:lstStyle>
            <a:lvl1pPr>
              <a:defRPr/>
            </a:lvl1pPr>
          </a:lstStyle>
          <a:p>
            <a:pPr lvl="0"/>
            <a:r>
              <a:rPr lang="en-GB" dirty="0"/>
              <a:t>Click on an icon below to add content. To add text click here - see user tip on the left on how to style this body text. Keep text size to 16pt.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3" name="TextBox 52"/>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tx1"/>
                </a:solidFill>
                <a:latin typeface="+mj-lt"/>
              </a:rPr>
              <a:t>© The King's Fund 2018</a:t>
            </a:r>
          </a:p>
        </p:txBody>
      </p:sp>
      <p:sp>
        <p:nvSpPr>
          <p:cNvPr id="34" name="Content Placeholder 33"/>
          <p:cNvSpPr>
            <a:spLocks noGrp="1"/>
          </p:cNvSpPr>
          <p:nvPr>
            <p:ph sz="quarter" idx="17"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5" name="Content Placeholder 33"/>
          <p:cNvSpPr>
            <a:spLocks noGrp="1"/>
          </p:cNvSpPr>
          <p:nvPr>
            <p:ph sz="quarter" idx="18"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6" name="Content Placeholder 33"/>
          <p:cNvSpPr>
            <a:spLocks noGrp="1"/>
          </p:cNvSpPr>
          <p:nvPr>
            <p:ph sz="quarter" idx="19"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body text left, 2 general placeholders right">
    <p:spTree>
      <p:nvGrpSpPr>
        <p:cNvPr id="1" name=""/>
        <p:cNvGrpSpPr/>
        <p:nvPr/>
      </p:nvGrpSpPr>
      <p:grpSpPr>
        <a:xfrm>
          <a:off x="0" y="0"/>
          <a:ext cx="0" cy="0"/>
          <a:chOff x="0" y="0"/>
          <a:chExt cx="0" cy="0"/>
        </a:xfrm>
      </p:grpSpPr>
      <p:grpSp>
        <p:nvGrpSpPr>
          <p:cNvPr id="5" name="Group 38"/>
          <p:cNvGrpSpPr/>
          <p:nvPr userDrawn="1"/>
        </p:nvGrpSpPr>
        <p:grpSpPr bwMode="gray">
          <a:xfrm>
            <a:off x="1" y="0"/>
            <a:ext cx="9144001" cy="5151019"/>
            <a:chOff x="0" y="0"/>
            <a:chExt cx="9144001" cy="5154198"/>
          </a:xfrm>
        </p:grpSpPr>
        <p:sp>
          <p:nvSpPr>
            <p:cNvPr id="44" name="Rectangle 43"/>
            <p:cNvSpPr/>
            <p:nvPr userDrawn="1"/>
          </p:nvSpPr>
          <p:spPr bwMode="gray">
            <a:xfrm>
              <a:off x="1" y="4444998"/>
              <a:ext cx="9144000" cy="70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5" name="Rectangle 44"/>
            <p:cNvSpPr/>
            <p:nvPr userDrawn="1"/>
          </p:nvSpPr>
          <p:spPr bwMode="gray">
            <a:xfrm>
              <a:off x="0"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6" name="Rectangle 45"/>
            <p:cNvSpPr/>
            <p:nvPr userDrawn="1"/>
          </p:nvSpPr>
          <p:spPr bwMode="gray">
            <a:xfrm>
              <a:off x="8748711"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Rectangle 46"/>
            <p:cNvSpPr/>
            <p:nvPr userDrawn="1"/>
          </p:nvSpPr>
          <p:spPr bwMode="gray">
            <a:xfrm>
              <a:off x="1" y="1"/>
              <a:ext cx="9144000" cy="41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Date Placeholder 1"/>
          <p:cNvSpPr>
            <a:spLocks noGrp="1"/>
          </p:cNvSpPr>
          <p:nvPr>
            <p:ph type="dt" sz="half" idx="10"/>
          </p:nvPr>
        </p:nvSpPr>
        <p:spPr/>
        <p:txBody>
          <a:bodyPr/>
          <a:lstStyle/>
          <a:p>
            <a:fld id="{939DD6EA-E1D5-494B-A4A0-0D13DC050B14}"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sp>
        <p:nvSpPr>
          <p:cNvPr id="13" name="Title 12"/>
          <p:cNvSpPr>
            <a:spLocks noGrp="1"/>
          </p:cNvSpPr>
          <p:nvPr>
            <p:ph type="title" hasCustomPrompt="1"/>
          </p:nvPr>
        </p:nvSpPr>
        <p:spPr>
          <a:xfrm>
            <a:off x="395288" y="340607"/>
            <a:ext cx="4176713" cy="792169"/>
          </a:xfrm>
        </p:spPr>
        <p:txBody>
          <a:bodyPr anchor="t">
            <a:normAutofit/>
          </a:bodyPr>
          <a:lstStyle>
            <a:lvl1pPr>
              <a:defRPr sz="2400">
                <a:solidFill>
                  <a:schemeClr val="accent1"/>
                </a:solidFill>
              </a:defRPr>
            </a:lvl1pPr>
          </a:lstStyle>
          <a:p>
            <a:r>
              <a:rPr lang="en-US" dirty="0"/>
              <a:t>Slide title on one line</a:t>
            </a:r>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grpSp>
        <p:nvGrpSpPr>
          <p:cNvPr id="7" name="Group 11"/>
          <p:cNvGrpSpPr/>
          <p:nvPr userDrawn="1"/>
        </p:nvGrpSpPr>
        <p:grpSpPr>
          <a:xfrm>
            <a:off x="-1908720" y="53818"/>
            <a:ext cx="1872208" cy="2900891"/>
            <a:chOff x="6195941" y="562596"/>
            <a:chExt cx="1872208" cy="2902681"/>
          </a:xfrm>
        </p:grpSpPr>
        <p:grpSp>
          <p:nvGrpSpPr>
            <p:cNvPr id="8" name="Group 113"/>
            <p:cNvGrpSpPr/>
            <p:nvPr/>
          </p:nvGrpSpPr>
          <p:grpSpPr>
            <a:xfrm>
              <a:off x="6195941" y="832626"/>
              <a:ext cx="1872208" cy="2632651"/>
              <a:chOff x="-1872716" y="660661"/>
              <a:chExt cx="1872208" cy="1974490"/>
            </a:xfrm>
          </p:grpSpPr>
          <p:sp>
            <p:nvSpPr>
              <p:cNvPr id="42" name="TextBox 41"/>
              <p:cNvSpPr txBox="1"/>
              <p:nvPr/>
            </p:nvSpPr>
            <p:spPr>
              <a:xfrm>
                <a:off x="-1872716" y="984698"/>
                <a:ext cx="1872208" cy="1650453"/>
              </a:xfrm>
              <a:prstGeom prst="rect">
                <a:avLst/>
              </a:prstGeom>
              <a:noFill/>
            </p:spPr>
            <p:txBody>
              <a:bodyPr wrap="square" lIns="0" tIns="0" rIns="0" bIns="0" rtlCol="0">
                <a:spAutoFit/>
              </a:bodyPr>
              <a:lstStyle/>
              <a:p>
                <a:r>
                  <a:rPr lang="en-GB" sz="1000" dirty="0">
                    <a:solidFill>
                      <a:schemeClr val="tx1"/>
                    </a:solidFill>
                  </a:rPr>
                  <a:t>To format</a:t>
                </a:r>
                <a:r>
                  <a:rPr lang="en-GB" sz="1000" baseline="0" dirty="0">
                    <a:solidFill>
                      <a:schemeClr val="tx1"/>
                    </a:solidFill>
                  </a:rPr>
                  <a:t> the body text, simply highlight the specific line(s) of text and click ‘tab’ or press ‘increase/decrease list level’ button. If you continue to click the ‘Tab’ button and the text turns red you have tabbed too far and should use the ‘decrease level’ button to return to compliant text.</a:t>
                </a:r>
              </a:p>
              <a:p>
                <a:endParaRPr lang="en-GB" sz="1000" baseline="0" dirty="0">
                  <a:solidFill>
                    <a:schemeClr val="tx1"/>
                  </a:solidFill>
                </a:endParaRPr>
              </a:p>
              <a:p>
                <a:r>
                  <a:rPr lang="en-GB" sz="1000" baseline="0" dirty="0">
                    <a:solidFill>
                      <a:schemeClr val="tx1"/>
                    </a:solidFill>
                  </a:rPr>
                  <a:t>Do not use the bullet point button to format your text.</a:t>
                </a:r>
                <a:endParaRPr lang="en-GB" sz="1000" dirty="0">
                  <a:solidFill>
                    <a:schemeClr val="tx1"/>
                  </a:solidFill>
                </a:endParaRPr>
              </a:p>
            </p:txBody>
          </p:sp>
          <p:pic>
            <p:nvPicPr>
              <p:cNvPr id="43" name="Picture 42" descr="icon_information-white.png"/>
              <p:cNvPicPr>
                <a:picLocks noChangeAspect="1"/>
              </p:cNvPicPr>
              <p:nvPr/>
            </p:nvPicPr>
            <p:blipFill>
              <a:blip r:embed="rId2" cstate="print">
                <a:lum bright="-100000"/>
              </a:blip>
              <a:stretch>
                <a:fillRect/>
              </a:stretch>
            </p:blipFill>
            <p:spPr>
              <a:xfrm>
                <a:off x="-1764703" y="660661"/>
                <a:ext cx="121592" cy="240085"/>
              </a:xfrm>
              <a:prstGeom prst="rect">
                <a:avLst/>
              </a:prstGeom>
            </p:spPr>
          </p:pic>
        </p:grpSp>
        <p:grpSp>
          <p:nvGrpSpPr>
            <p:cNvPr id="9" name="Group 120"/>
            <p:cNvGrpSpPr/>
            <p:nvPr/>
          </p:nvGrpSpPr>
          <p:grpSpPr>
            <a:xfrm>
              <a:off x="6303954" y="562596"/>
              <a:ext cx="540060" cy="540060"/>
              <a:chOff x="6303954" y="562596"/>
              <a:chExt cx="540060" cy="540060"/>
            </a:xfrm>
          </p:grpSpPr>
          <p:sp>
            <p:nvSpPr>
              <p:cNvPr id="40" name="Donut 39"/>
              <p:cNvSpPr/>
              <p:nvPr/>
            </p:nvSpPr>
            <p:spPr>
              <a:xfrm>
                <a:off x="6303954" y="562596"/>
                <a:ext cx="540060" cy="540060"/>
              </a:xfrm>
              <a:prstGeom prst="donut">
                <a:avLst>
                  <a:gd name="adj" fmla="val 7083"/>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pic>
            <p:nvPicPr>
              <p:cNvPr id="41" name="Picture 40" descr="increase_indent.png"/>
              <p:cNvPicPr>
                <a:picLocks noChangeAspect="1"/>
              </p:cNvPicPr>
              <p:nvPr/>
            </p:nvPicPr>
            <p:blipFill>
              <a:blip r:embed="rId3" cstate="print">
                <a:lum bright="-100000"/>
              </a:blip>
              <a:stretch>
                <a:fillRect/>
              </a:stretch>
            </p:blipFill>
            <p:spPr>
              <a:xfrm>
                <a:off x="6425212" y="679422"/>
                <a:ext cx="317520" cy="317520"/>
              </a:xfrm>
              <a:prstGeom prst="rect">
                <a:avLst/>
              </a:prstGeom>
            </p:spPr>
          </p:pic>
        </p:grpSp>
      </p:grpSp>
      <p:sp>
        <p:nvSpPr>
          <p:cNvPr id="32" name="Content Placeholder 31"/>
          <p:cNvSpPr>
            <a:spLocks noGrp="1"/>
          </p:cNvSpPr>
          <p:nvPr>
            <p:ph sz="quarter" idx="13" hasCustomPrompt="1"/>
          </p:nvPr>
        </p:nvSpPr>
        <p:spPr>
          <a:xfrm>
            <a:off x="395290" y="1132776"/>
            <a:ext cx="4176711" cy="3309483"/>
          </a:xfrm>
        </p:spPr>
        <p:txBody>
          <a:bodyPr rIns="180000"/>
          <a:lstStyle>
            <a:lvl1pPr>
              <a:defRPr/>
            </a:lvl1pPr>
          </a:lstStyle>
          <a:p>
            <a:pPr lvl="0"/>
            <a:r>
              <a:rPr lang="en-GB" dirty="0"/>
              <a:t>Click on an icon below to add content. To add text click here - see user tip on the left on how to style this body text. Keep text size to 16pt.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0" name="Content Placeholder 31"/>
          <p:cNvSpPr>
            <a:spLocks noGrp="1"/>
          </p:cNvSpPr>
          <p:nvPr>
            <p:ph sz="quarter" idx="14" hasCustomPrompt="1"/>
          </p:nvPr>
        </p:nvSpPr>
        <p:spPr>
          <a:xfrm>
            <a:off x="4572003" y="412496"/>
            <a:ext cx="4176711" cy="2016121"/>
          </a:xfrm>
        </p:spPr>
        <p:txBody>
          <a:bodyPr lIns="180000" rIns="0" bIns="180000"/>
          <a:lstStyle>
            <a:lvl1pPr>
              <a:defRPr/>
            </a:lvl1pPr>
          </a:lstStyle>
          <a:p>
            <a:pPr lvl="0"/>
            <a:r>
              <a:rPr lang="en-GB" dirty="0"/>
              <a:t>Click on an icon below to add content. </a:t>
            </a:r>
          </a:p>
        </p:txBody>
      </p:sp>
      <p:sp>
        <p:nvSpPr>
          <p:cNvPr id="33" name="Content Placeholder 31"/>
          <p:cNvSpPr>
            <a:spLocks noGrp="1"/>
          </p:cNvSpPr>
          <p:nvPr>
            <p:ph sz="quarter" idx="15" hasCustomPrompt="1"/>
          </p:nvPr>
        </p:nvSpPr>
        <p:spPr>
          <a:xfrm>
            <a:off x="4572001" y="2428617"/>
            <a:ext cx="4176711" cy="2013642"/>
          </a:xfrm>
        </p:spPr>
        <p:txBody>
          <a:bodyPr lIns="180000" tIns="180000" rIns="0"/>
          <a:lstStyle>
            <a:lvl1pPr>
              <a:defRPr/>
            </a:lvl1pPr>
          </a:lstStyle>
          <a:p>
            <a:pPr lvl="0"/>
            <a:r>
              <a:rPr lang="en-GB" dirty="0"/>
              <a:t>Click on an icon below to add content. </a:t>
            </a:r>
          </a:p>
        </p:txBody>
      </p:sp>
      <p:sp>
        <p:nvSpPr>
          <p:cNvPr id="48" name="TextBox 47"/>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tx1"/>
                </a:solidFill>
                <a:latin typeface="+mj-lt"/>
              </a:rPr>
              <a:t>© The King's Fund 2018</a:t>
            </a:r>
          </a:p>
        </p:txBody>
      </p:sp>
      <p:sp>
        <p:nvSpPr>
          <p:cNvPr id="36" name="Content Placeholder 33"/>
          <p:cNvSpPr>
            <a:spLocks noGrp="1"/>
          </p:cNvSpPr>
          <p:nvPr>
            <p:ph sz="quarter" idx="17"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7" name="Content Placeholder 33"/>
          <p:cNvSpPr>
            <a:spLocks noGrp="1"/>
          </p:cNvSpPr>
          <p:nvPr>
            <p:ph sz="quarter" idx="18"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8" name="Content Placeholder 33"/>
          <p:cNvSpPr>
            <a:spLocks noGrp="1"/>
          </p:cNvSpPr>
          <p:nvPr>
            <p:ph sz="quarter" idx="19"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2 general placeholders, plus text below ">
    <p:spTree>
      <p:nvGrpSpPr>
        <p:cNvPr id="1" name=""/>
        <p:cNvGrpSpPr/>
        <p:nvPr/>
      </p:nvGrpSpPr>
      <p:grpSpPr>
        <a:xfrm>
          <a:off x="0" y="0"/>
          <a:ext cx="0" cy="0"/>
          <a:chOff x="0" y="0"/>
          <a:chExt cx="0" cy="0"/>
        </a:xfrm>
      </p:grpSpPr>
      <p:grpSp>
        <p:nvGrpSpPr>
          <p:cNvPr id="5" name="Group 44"/>
          <p:cNvGrpSpPr/>
          <p:nvPr userDrawn="1"/>
        </p:nvGrpSpPr>
        <p:grpSpPr bwMode="gray">
          <a:xfrm>
            <a:off x="1" y="0"/>
            <a:ext cx="9144001" cy="5151019"/>
            <a:chOff x="0" y="0"/>
            <a:chExt cx="9144001" cy="5154198"/>
          </a:xfrm>
        </p:grpSpPr>
        <p:sp>
          <p:nvSpPr>
            <p:cNvPr id="46" name="Rectangle 45"/>
            <p:cNvSpPr/>
            <p:nvPr userDrawn="1"/>
          </p:nvSpPr>
          <p:spPr bwMode="gray">
            <a:xfrm>
              <a:off x="1" y="4444998"/>
              <a:ext cx="9144000" cy="70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Rectangle 46"/>
            <p:cNvSpPr/>
            <p:nvPr userDrawn="1"/>
          </p:nvSpPr>
          <p:spPr bwMode="gray">
            <a:xfrm>
              <a:off x="0"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8" name="Rectangle 47"/>
            <p:cNvSpPr/>
            <p:nvPr userDrawn="1"/>
          </p:nvSpPr>
          <p:spPr bwMode="gray">
            <a:xfrm>
              <a:off x="8748711"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Rectangle 48"/>
            <p:cNvSpPr/>
            <p:nvPr userDrawn="1"/>
          </p:nvSpPr>
          <p:spPr bwMode="gray">
            <a:xfrm>
              <a:off x="1" y="1"/>
              <a:ext cx="9144000" cy="41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Date Placeholder 1"/>
          <p:cNvSpPr>
            <a:spLocks noGrp="1"/>
          </p:cNvSpPr>
          <p:nvPr>
            <p:ph type="dt" sz="half" idx="10"/>
          </p:nvPr>
        </p:nvSpPr>
        <p:spPr/>
        <p:txBody>
          <a:bodyPr/>
          <a:lstStyle/>
          <a:p>
            <a:fld id="{3792353B-0A13-46E3-AEFE-1AF8B318DE14}"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sp>
        <p:nvSpPr>
          <p:cNvPr id="13" name="Title 12"/>
          <p:cNvSpPr>
            <a:spLocks noGrp="1"/>
          </p:cNvSpPr>
          <p:nvPr>
            <p:ph type="title" hasCustomPrompt="1"/>
          </p:nvPr>
        </p:nvSpPr>
        <p:spPr>
          <a:xfrm>
            <a:off x="395287" y="340607"/>
            <a:ext cx="8353424" cy="792170"/>
          </a:xfrm>
        </p:spPr>
        <p:txBody>
          <a:bodyPr anchor="t">
            <a:normAutofit/>
          </a:bodyPr>
          <a:lstStyle>
            <a:lvl1pPr>
              <a:defRPr sz="2400">
                <a:solidFill>
                  <a:schemeClr val="accent1"/>
                </a:solidFill>
              </a:defRPr>
            </a:lvl1pPr>
          </a:lstStyle>
          <a:p>
            <a:r>
              <a:rPr lang="en-US" dirty="0"/>
              <a:t>Slide title on one line</a:t>
            </a:r>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0" name="Content Placeholder 31"/>
          <p:cNvSpPr>
            <a:spLocks noGrp="1"/>
          </p:cNvSpPr>
          <p:nvPr>
            <p:ph sz="quarter" idx="14" hasCustomPrompt="1"/>
          </p:nvPr>
        </p:nvSpPr>
        <p:spPr>
          <a:xfrm>
            <a:off x="395288" y="1132777"/>
            <a:ext cx="4176711" cy="2663149"/>
          </a:xfrm>
        </p:spPr>
        <p:txBody>
          <a:bodyPr lIns="0" rIns="180000" bIns="180000"/>
          <a:lstStyle>
            <a:lvl1pPr>
              <a:defRPr/>
            </a:lvl1pPr>
          </a:lstStyle>
          <a:p>
            <a:pPr lvl="0"/>
            <a:r>
              <a:rPr lang="en-GB" dirty="0"/>
              <a:t>Click on an icon below to add content. </a:t>
            </a:r>
          </a:p>
        </p:txBody>
      </p:sp>
      <p:sp>
        <p:nvSpPr>
          <p:cNvPr id="33" name="Content Placeholder 31"/>
          <p:cNvSpPr>
            <a:spLocks noGrp="1"/>
          </p:cNvSpPr>
          <p:nvPr>
            <p:ph sz="quarter" idx="15" hasCustomPrompt="1"/>
          </p:nvPr>
        </p:nvSpPr>
        <p:spPr>
          <a:xfrm>
            <a:off x="4572001" y="1132777"/>
            <a:ext cx="4176711" cy="2663149"/>
          </a:xfrm>
        </p:spPr>
        <p:txBody>
          <a:bodyPr lIns="180000" tIns="0" rIns="0"/>
          <a:lstStyle>
            <a:lvl1pPr>
              <a:defRPr/>
            </a:lvl1pPr>
          </a:lstStyle>
          <a:p>
            <a:pPr lvl="0"/>
            <a:r>
              <a:rPr lang="en-GB" dirty="0"/>
              <a:t>Click on an icon below to add content. </a:t>
            </a:r>
          </a:p>
        </p:txBody>
      </p:sp>
      <p:sp>
        <p:nvSpPr>
          <p:cNvPr id="34" name="Text Placeholder 33"/>
          <p:cNvSpPr>
            <a:spLocks noGrp="1"/>
          </p:cNvSpPr>
          <p:nvPr>
            <p:ph type="body" sz="quarter" idx="16" hasCustomPrompt="1"/>
          </p:nvPr>
        </p:nvSpPr>
        <p:spPr>
          <a:xfrm>
            <a:off x="395288" y="3904429"/>
            <a:ext cx="4176712" cy="537830"/>
          </a:xfrm>
        </p:spPr>
        <p:txBody>
          <a:bodyPr rIns="180000"/>
          <a:lstStyle>
            <a:lvl1pPr>
              <a:defRPr baseline="0"/>
            </a:lvl1pPr>
          </a:lstStyle>
          <a:p>
            <a:pPr lvl="0"/>
            <a:r>
              <a:rPr lang="en-US" dirty="0"/>
              <a:t>Add text for the content above here.</a:t>
            </a:r>
          </a:p>
        </p:txBody>
      </p:sp>
      <p:sp>
        <p:nvSpPr>
          <p:cNvPr id="35" name="Text Placeholder 33"/>
          <p:cNvSpPr>
            <a:spLocks noGrp="1"/>
          </p:cNvSpPr>
          <p:nvPr>
            <p:ph type="body" sz="quarter" idx="17" hasCustomPrompt="1"/>
          </p:nvPr>
        </p:nvSpPr>
        <p:spPr>
          <a:xfrm>
            <a:off x="4572001" y="3904429"/>
            <a:ext cx="4176712" cy="537830"/>
          </a:xfrm>
        </p:spPr>
        <p:txBody>
          <a:bodyPr lIns="180000" rIns="0"/>
          <a:lstStyle>
            <a:lvl1pPr>
              <a:defRPr baseline="0"/>
            </a:lvl1pPr>
          </a:lstStyle>
          <a:p>
            <a:pPr lvl="0"/>
            <a:r>
              <a:rPr lang="en-US" dirty="0"/>
              <a:t>Add text for the content above here.</a:t>
            </a:r>
          </a:p>
        </p:txBody>
      </p:sp>
      <p:sp>
        <p:nvSpPr>
          <p:cNvPr id="50" name="TextBox 49"/>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tx1"/>
                </a:solidFill>
                <a:latin typeface="+mj-lt"/>
              </a:rPr>
              <a:t>© The King's Fund 2018</a:t>
            </a:r>
          </a:p>
        </p:txBody>
      </p:sp>
      <p:sp>
        <p:nvSpPr>
          <p:cNvPr id="31" name="Content Placeholder 33"/>
          <p:cNvSpPr>
            <a:spLocks noGrp="1"/>
          </p:cNvSpPr>
          <p:nvPr>
            <p:ph sz="quarter" idx="18"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2" name="Content Placeholder 33"/>
          <p:cNvSpPr>
            <a:spLocks noGrp="1"/>
          </p:cNvSpPr>
          <p:nvPr>
            <p:ph sz="quarter" idx="19"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6" name="Content Placeholder 33"/>
          <p:cNvSpPr>
            <a:spLocks noGrp="1"/>
          </p:cNvSpPr>
          <p:nvPr>
            <p:ph sz="quarter" idx="20"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Full page image ">
    <p:bg>
      <p:bgPr>
        <a:solidFill>
          <a:schemeClr val="bg1"/>
        </a:solidFill>
        <a:effectLst/>
      </p:bgPr>
    </p:bg>
    <p:spTree>
      <p:nvGrpSpPr>
        <p:cNvPr id="1" name=""/>
        <p:cNvGrpSpPr/>
        <p:nvPr/>
      </p:nvGrpSpPr>
      <p:grpSpPr>
        <a:xfrm>
          <a:off x="0" y="0"/>
          <a:ext cx="0" cy="0"/>
          <a:chOff x="0" y="0"/>
          <a:chExt cx="0" cy="0"/>
        </a:xfrm>
      </p:grpSpPr>
      <p:grpSp>
        <p:nvGrpSpPr>
          <p:cNvPr id="5" name="Group 27"/>
          <p:cNvGrpSpPr/>
          <p:nvPr userDrawn="1"/>
        </p:nvGrpSpPr>
        <p:grpSpPr bwMode="gray">
          <a:xfrm>
            <a:off x="0" y="0"/>
            <a:ext cx="9151910" cy="5151019"/>
            <a:chOff x="0" y="0"/>
            <a:chExt cx="9151910" cy="5154198"/>
          </a:xfrm>
        </p:grpSpPr>
        <p:sp>
          <p:nvSpPr>
            <p:cNvPr id="27" name="Rectangle 26"/>
            <p:cNvSpPr/>
            <p:nvPr userDrawn="1"/>
          </p:nvSpPr>
          <p:spPr bwMode="gray">
            <a:xfrm>
              <a:off x="1" y="4444998"/>
              <a:ext cx="9144000" cy="70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Rectangle 23"/>
            <p:cNvSpPr/>
            <p:nvPr userDrawn="1"/>
          </p:nvSpPr>
          <p:spPr bwMode="gray">
            <a:xfrm>
              <a:off x="0"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24"/>
            <p:cNvSpPr/>
            <p:nvPr userDrawn="1"/>
          </p:nvSpPr>
          <p:spPr bwMode="gray">
            <a:xfrm>
              <a:off x="8748710" y="0"/>
              <a:ext cx="403200"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Rectangle 25"/>
            <p:cNvSpPr/>
            <p:nvPr userDrawn="1"/>
          </p:nvSpPr>
          <p:spPr bwMode="gray">
            <a:xfrm>
              <a:off x="1" y="1"/>
              <a:ext cx="9144000" cy="41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Date Placeholder 1"/>
          <p:cNvSpPr>
            <a:spLocks noGrp="1"/>
          </p:cNvSpPr>
          <p:nvPr>
            <p:ph type="dt" sz="half" idx="10"/>
          </p:nvPr>
        </p:nvSpPr>
        <p:spPr/>
        <p:txBody>
          <a:bodyPr/>
          <a:lstStyle/>
          <a:p>
            <a:fld id="{9427A12D-83AE-4359-90F0-372E2267E67B}"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sp>
        <p:nvSpPr>
          <p:cNvPr id="13" name="Title 12"/>
          <p:cNvSpPr>
            <a:spLocks noGrp="1"/>
          </p:cNvSpPr>
          <p:nvPr>
            <p:ph type="title" hasCustomPrompt="1"/>
          </p:nvPr>
        </p:nvSpPr>
        <p:spPr>
          <a:xfrm>
            <a:off x="395287" y="520626"/>
            <a:ext cx="8353424" cy="792000"/>
          </a:xfrm>
        </p:spPr>
        <p:txBody>
          <a:bodyPr lIns="180000" rIns="180000" anchor="t">
            <a:normAutofit/>
          </a:bodyPr>
          <a:lstStyle>
            <a:lvl1pPr>
              <a:defRPr sz="2400">
                <a:solidFill>
                  <a:schemeClr val="bg1"/>
                </a:solidFill>
              </a:defRPr>
            </a:lvl1pPr>
          </a:lstStyle>
          <a:p>
            <a:r>
              <a:rPr lang="en-US" dirty="0"/>
              <a:t>Slide title on one line if required</a:t>
            </a:r>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grpSp>
        <p:nvGrpSpPr>
          <p:cNvPr id="7" name="Group 28"/>
          <p:cNvGrpSpPr/>
          <p:nvPr userDrawn="1"/>
        </p:nvGrpSpPr>
        <p:grpSpPr>
          <a:xfrm>
            <a:off x="-1656692" y="1455579"/>
            <a:ext cx="1548680" cy="2124455"/>
            <a:chOff x="-1836712" y="2937191"/>
            <a:chExt cx="1548680" cy="2125766"/>
          </a:xfrm>
        </p:grpSpPr>
        <p:pic>
          <p:nvPicPr>
            <p:cNvPr id="31" name="Picture 30" descr="icon_camera_circle.png"/>
            <p:cNvPicPr>
              <a:picLocks noChangeAspect="1"/>
            </p:cNvPicPr>
            <p:nvPr/>
          </p:nvPicPr>
          <p:blipFill>
            <a:blip r:embed="rId2" cstate="print">
              <a:lum bright="-100000"/>
            </a:blip>
            <a:stretch>
              <a:fillRect/>
            </a:stretch>
          </p:blipFill>
          <p:spPr>
            <a:xfrm>
              <a:off x="-1728699" y="2937191"/>
              <a:ext cx="640111" cy="640111"/>
            </a:xfrm>
            <a:prstGeom prst="rect">
              <a:avLst/>
            </a:prstGeom>
            <a:noFill/>
            <a:ln>
              <a:noFill/>
            </a:ln>
          </p:spPr>
        </p:pic>
        <p:sp>
          <p:nvSpPr>
            <p:cNvPr id="32" name="TextBox 31"/>
            <p:cNvSpPr txBox="1"/>
            <p:nvPr/>
          </p:nvSpPr>
          <p:spPr>
            <a:xfrm>
              <a:off x="-1836712" y="3677962"/>
              <a:ext cx="1548680" cy="1384995"/>
            </a:xfrm>
            <a:prstGeom prst="rect">
              <a:avLst/>
            </a:prstGeom>
            <a:noFill/>
          </p:spPr>
          <p:txBody>
            <a:bodyPr wrap="square" lIns="0" tIns="0" rIns="0" bIns="0" rtlCol="0">
              <a:spAutoFit/>
            </a:bodyPr>
            <a:lstStyle/>
            <a:p>
              <a:r>
                <a:rPr lang="en-GB" sz="1000" dirty="0">
                  <a:solidFill>
                    <a:srgbClr val="000000"/>
                  </a:solidFill>
                </a:rPr>
                <a:t>To add a photographic image to the background.</a:t>
              </a:r>
            </a:p>
            <a:p>
              <a:r>
                <a:rPr lang="en-GB" sz="1000" dirty="0">
                  <a:solidFill>
                    <a:srgbClr val="000000"/>
                  </a:solidFill>
                </a:rPr>
                <a:t>&gt;Right</a:t>
              </a:r>
              <a:r>
                <a:rPr lang="en-GB" sz="1000" baseline="0" dirty="0">
                  <a:solidFill>
                    <a:srgbClr val="000000"/>
                  </a:solidFill>
                </a:rPr>
                <a:t> Click over slide</a:t>
              </a:r>
            </a:p>
            <a:p>
              <a:r>
                <a:rPr lang="en-GB" sz="1000" baseline="0" dirty="0">
                  <a:solidFill>
                    <a:srgbClr val="000000"/>
                  </a:solidFill>
                </a:rPr>
                <a:t>&gt;format background</a:t>
              </a:r>
            </a:p>
            <a:p>
              <a:r>
                <a:rPr lang="en-GB" sz="1000" baseline="0" dirty="0">
                  <a:solidFill>
                    <a:srgbClr val="000000"/>
                  </a:solidFill>
                </a:rPr>
                <a:t>&gt;fill</a:t>
              </a:r>
            </a:p>
            <a:p>
              <a:r>
                <a:rPr lang="en-GB" sz="1000" baseline="0" dirty="0">
                  <a:solidFill>
                    <a:srgbClr val="000000"/>
                  </a:solidFill>
                </a:rPr>
                <a:t>&gt;picture or texture fill</a:t>
              </a:r>
            </a:p>
            <a:p>
              <a:r>
                <a:rPr lang="en-GB" sz="1000" baseline="0" dirty="0">
                  <a:solidFill>
                    <a:srgbClr val="000000"/>
                  </a:solidFill>
                </a:rPr>
                <a:t>&gt;select image from  </a:t>
              </a:r>
              <a:br>
                <a:rPr lang="en-GB" sz="1000" baseline="0" dirty="0">
                  <a:solidFill>
                    <a:srgbClr val="000000"/>
                  </a:solidFill>
                </a:rPr>
              </a:br>
              <a:r>
                <a:rPr lang="en-GB" sz="1000" baseline="0" dirty="0">
                  <a:solidFill>
                    <a:srgbClr val="000000"/>
                  </a:solidFill>
                </a:rPr>
                <a:t>  your file</a:t>
              </a:r>
              <a:endParaRPr lang="en-GB" sz="1000" dirty="0">
                <a:solidFill>
                  <a:srgbClr val="000000"/>
                </a:solidFill>
              </a:endParaRPr>
            </a:p>
          </p:txBody>
        </p:sp>
        <p:pic>
          <p:nvPicPr>
            <p:cNvPr id="36" name="Picture 35" descr="icon_information-white.png"/>
            <p:cNvPicPr>
              <a:picLocks noChangeAspect="1"/>
            </p:cNvPicPr>
            <p:nvPr/>
          </p:nvPicPr>
          <p:blipFill>
            <a:blip r:embed="rId3" cstate="print">
              <a:lum bright="-100000"/>
            </a:blip>
            <a:stretch>
              <a:fillRect/>
            </a:stretch>
          </p:blipFill>
          <p:spPr>
            <a:xfrm>
              <a:off x="-1728699" y="3245911"/>
              <a:ext cx="121592" cy="320113"/>
            </a:xfrm>
            <a:prstGeom prst="rect">
              <a:avLst/>
            </a:prstGeom>
          </p:spPr>
        </p:pic>
      </p:grpSp>
      <p:sp>
        <p:nvSpPr>
          <p:cNvPr id="37" name="TextBox 36"/>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tx1"/>
                </a:solidFill>
                <a:latin typeface="+mj-lt"/>
              </a:rPr>
              <a:t>© The King's Fund 2018</a:t>
            </a:r>
          </a:p>
        </p:txBody>
      </p:sp>
      <p:sp>
        <p:nvSpPr>
          <p:cNvPr id="30" name="Content Placeholder 33"/>
          <p:cNvSpPr>
            <a:spLocks noGrp="1"/>
          </p:cNvSpPr>
          <p:nvPr>
            <p:ph sz="quarter" idx="17"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3" name="Content Placeholder 33"/>
          <p:cNvSpPr>
            <a:spLocks noGrp="1"/>
          </p:cNvSpPr>
          <p:nvPr>
            <p:ph sz="quarter" idx="18"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4" name="Content Placeholder 33"/>
          <p:cNvSpPr>
            <a:spLocks noGrp="1"/>
          </p:cNvSpPr>
          <p:nvPr>
            <p:ph sz="quarter" idx="19"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Media file - animation movie etc">
    <p:bg>
      <p:bgPr>
        <a:solidFill>
          <a:schemeClr val="bg1"/>
        </a:solidFill>
        <a:effectLst/>
      </p:bgPr>
    </p:bg>
    <p:spTree>
      <p:nvGrpSpPr>
        <p:cNvPr id="1" name=""/>
        <p:cNvGrpSpPr/>
        <p:nvPr/>
      </p:nvGrpSpPr>
      <p:grpSpPr>
        <a:xfrm>
          <a:off x="0" y="0"/>
          <a:ext cx="0" cy="0"/>
          <a:chOff x="0" y="0"/>
          <a:chExt cx="0" cy="0"/>
        </a:xfrm>
      </p:grpSpPr>
      <p:grpSp>
        <p:nvGrpSpPr>
          <p:cNvPr id="5" name="Group 27"/>
          <p:cNvGrpSpPr/>
          <p:nvPr userDrawn="1"/>
        </p:nvGrpSpPr>
        <p:grpSpPr bwMode="gray">
          <a:xfrm>
            <a:off x="1" y="0"/>
            <a:ext cx="9144001" cy="5151019"/>
            <a:chOff x="0" y="0"/>
            <a:chExt cx="9144001" cy="5154198"/>
          </a:xfrm>
        </p:grpSpPr>
        <p:sp>
          <p:nvSpPr>
            <p:cNvPr id="27" name="Rectangle 26"/>
            <p:cNvSpPr/>
            <p:nvPr userDrawn="1"/>
          </p:nvSpPr>
          <p:spPr bwMode="gray">
            <a:xfrm>
              <a:off x="1" y="4444998"/>
              <a:ext cx="9144000" cy="70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Rectangle 23"/>
            <p:cNvSpPr/>
            <p:nvPr userDrawn="1"/>
          </p:nvSpPr>
          <p:spPr bwMode="gray">
            <a:xfrm>
              <a:off x="0"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24"/>
            <p:cNvSpPr/>
            <p:nvPr userDrawn="1"/>
          </p:nvSpPr>
          <p:spPr bwMode="gray">
            <a:xfrm>
              <a:off x="8748711"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Rectangle 25"/>
            <p:cNvSpPr/>
            <p:nvPr userDrawn="1"/>
          </p:nvSpPr>
          <p:spPr bwMode="gray">
            <a:xfrm>
              <a:off x="1" y="1"/>
              <a:ext cx="9144000" cy="41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Date Placeholder 1"/>
          <p:cNvSpPr>
            <a:spLocks noGrp="1"/>
          </p:cNvSpPr>
          <p:nvPr>
            <p:ph type="dt" sz="half" idx="10"/>
          </p:nvPr>
        </p:nvSpPr>
        <p:spPr/>
        <p:txBody>
          <a:bodyPr/>
          <a:lstStyle/>
          <a:p>
            <a:fld id="{CF8F1B27-0041-4364-867C-F7E6F41A25F7}"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4" name="Media Placeholder 33"/>
          <p:cNvSpPr>
            <a:spLocks noGrp="1"/>
          </p:cNvSpPr>
          <p:nvPr>
            <p:ph type="media" sz="quarter" idx="13" hasCustomPrompt="1"/>
          </p:nvPr>
        </p:nvSpPr>
        <p:spPr>
          <a:xfrm>
            <a:off x="395289" y="412496"/>
            <a:ext cx="8353425" cy="4029763"/>
          </a:xfrm>
        </p:spPr>
        <p:txBody>
          <a:bodyPr anchor="ctr"/>
          <a:lstStyle>
            <a:lvl1pPr algn="ctr">
              <a:defRPr sz="1000" baseline="0"/>
            </a:lvl1pPr>
          </a:lstStyle>
          <a:p>
            <a:r>
              <a:rPr lang="en-GB" dirty="0"/>
              <a:t>Click icon to add media such as animation, videos etc</a:t>
            </a:r>
          </a:p>
        </p:txBody>
      </p:sp>
      <p:sp>
        <p:nvSpPr>
          <p:cNvPr id="35" name="TextBox 34"/>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tx1"/>
                </a:solidFill>
                <a:latin typeface="+mj-lt"/>
              </a:rPr>
              <a:t>© The King's Fund 2018</a:t>
            </a:r>
          </a:p>
        </p:txBody>
      </p:sp>
      <p:sp>
        <p:nvSpPr>
          <p:cNvPr id="28" name="Content Placeholder 33"/>
          <p:cNvSpPr>
            <a:spLocks noGrp="1"/>
          </p:cNvSpPr>
          <p:nvPr>
            <p:ph sz="quarter" idx="17"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29" name="Content Placeholder 33"/>
          <p:cNvSpPr>
            <a:spLocks noGrp="1"/>
          </p:cNvSpPr>
          <p:nvPr>
            <p:ph sz="quarter" idx="18"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0" name="Content Placeholder 33"/>
          <p:cNvSpPr>
            <a:spLocks noGrp="1"/>
          </p:cNvSpPr>
          <p:nvPr>
            <p:ph sz="quarter" idx="19"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grpSp>
        <p:nvGrpSpPr>
          <p:cNvPr id="5" name="Group 27"/>
          <p:cNvGrpSpPr/>
          <p:nvPr userDrawn="1"/>
        </p:nvGrpSpPr>
        <p:grpSpPr bwMode="gray">
          <a:xfrm>
            <a:off x="1" y="0"/>
            <a:ext cx="9144001" cy="5151019"/>
            <a:chOff x="0" y="0"/>
            <a:chExt cx="9144001" cy="5154198"/>
          </a:xfrm>
        </p:grpSpPr>
        <p:sp>
          <p:nvSpPr>
            <p:cNvPr id="27" name="Rectangle 26"/>
            <p:cNvSpPr/>
            <p:nvPr userDrawn="1"/>
          </p:nvSpPr>
          <p:spPr bwMode="gray">
            <a:xfrm>
              <a:off x="1" y="4444998"/>
              <a:ext cx="9144000" cy="70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Rectangle 23"/>
            <p:cNvSpPr/>
            <p:nvPr userDrawn="1"/>
          </p:nvSpPr>
          <p:spPr bwMode="gray">
            <a:xfrm>
              <a:off x="0"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24"/>
            <p:cNvSpPr/>
            <p:nvPr userDrawn="1"/>
          </p:nvSpPr>
          <p:spPr bwMode="gray">
            <a:xfrm>
              <a:off x="8748711"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Rectangle 25"/>
            <p:cNvSpPr/>
            <p:nvPr userDrawn="1"/>
          </p:nvSpPr>
          <p:spPr bwMode="gray">
            <a:xfrm>
              <a:off x="1" y="1"/>
              <a:ext cx="9144000" cy="41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Date Placeholder 1"/>
          <p:cNvSpPr>
            <a:spLocks noGrp="1"/>
          </p:cNvSpPr>
          <p:nvPr>
            <p:ph type="dt" sz="half" idx="10"/>
          </p:nvPr>
        </p:nvSpPr>
        <p:spPr/>
        <p:txBody>
          <a:bodyPr/>
          <a:lstStyle/>
          <a:p>
            <a:fld id="{2FED8468-4E5B-4D58-BD17-1435B0E0B8D7}"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29" name="TextBox 28"/>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tx1"/>
                </a:solidFill>
                <a:latin typeface="+mj-lt"/>
              </a:rPr>
              <a:t>© The King's Fund 2018</a:t>
            </a:r>
          </a:p>
        </p:txBody>
      </p:sp>
      <p:sp>
        <p:nvSpPr>
          <p:cNvPr id="28" name="Content Placeholder 33"/>
          <p:cNvSpPr>
            <a:spLocks noGrp="1"/>
          </p:cNvSpPr>
          <p:nvPr>
            <p:ph sz="quarter" idx="17"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0" name="Content Placeholder 33"/>
          <p:cNvSpPr>
            <a:spLocks noGrp="1"/>
          </p:cNvSpPr>
          <p:nvPr>
            <p:ph sz="quarter" idx="18"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1" name="Content Placeholder 33"/>
          <p:cNvSpPr>
            <a:spLocks noGrp="1"/>
          </p:cNvSpPr>
          <p:nvPr>
            <p:ph sz="quarter" idx="19"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Final thank you slide">
    <p:bg bwMode="invGray">
      <p:bgPr>
        <a:solidFill>
          <a:srgbClr val="000000"/>
        </a:solidFill>
        <a:effectLst/>
      </p:bgPr>
    </p:bg>
    <p:spTree>
      <p:nvGrpSpPr>
        <p:cNvPr id="1" name=""/>
        <p:cNvGrpSpPr/>
        <p:nvPr/>
      </p:nvGrpSpPr>
      <p:grpSpPr>
        <a:xfrm>
          <a:off x="0" y="0"/>
          <a:ext cx="0" cy="0"/>
          <a:chOff x="0" y="0"/>
          <a:chExt cx="0" cy="0"/>
        </a:xfrm>
      </p:grpSpPr>
      <p:sp>
        <p:nvSpPr>
          <p:cNvPr id="29" name="Rectangle 28" hidden="1"/>
          <p:cNvSpPr/>
          <p:nvPr userDrawn="1"/>
        </p:nvSpPr>
        <p:spPr>
          <a:xfrm>
            <a:off x="0" y="-1"/>
            <a:ext cx="9144000" cy="5162814"/>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Date Placeholder 1"/>
          <p:cNvSpPr>
            <a:spLocks noGrp="1"/>
          </p:cNvSpPr>
          <p:nvPr>
            <p:ph type="dt" sz="half" idx="10"/>
          </p:nvPr>
        </p:nvSpPr>
        <p:spPr/>
        <p:txBody>
          <a:bodyPr/>
          <a:lstStyle/>
          <a:p>
            <a:fld id="{634017EF-7D8E-43B0-9360-67353EFBF722}"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sp>
        <p:nvSpPr>
          <p:cNvPr id="13" name="Title 12"/>
          <p:cNvSpPr>
            <a:spLocks noGrp="1"/>
          </p:cNvSpPr>
          <p:nvPr>
            <p:ph type="title" hasCustomPrompt="1"/>
          </p:nvPr>
        </p:nvSpPr>
        <p:spPr>
          <a:xfrm>
            <a:off x="395288" y="1175302"/>
            <a:ext cx="8353425" cy="857515"/>
          </a:xfrm>
        </p:spPr>
        <p:txBody>
          <a:bodyPr anchor="b">
            <a:normAutofit/>
          </a:bodyPr>
          <a:lstStyle>
            <a:lvl1pPr algn="ctr">
              <a:defRPr sz="2800" baseline="0">
                <a:solidFill>
                  <a:srgbClr val="FFFFFF"/>
                </a:solidFill>
              </a:defRPr>
            </a:lvl1pPr>
          </a:lstStyle>
          <a:p>
            <a:r>
              <a:rPr lang="en-US" dirty="0"/>
              <a:t>Add Thank You Or Similar Here</a:t>
            </a:r>
            <a:endParaRPr lang="en-GB" dirty="0"/>
          </a:p>
        </p:txBody>
      </p:sp>
      <p:grpSp>
        <p:nvGrpSpPr>
          <p:cNvPr id="5" name="Group 12"/>
          <p:cNvGrpSpPr>
            <a:grpSpLocks noChangeAspect="1"/>
          </p:cNvGrpSpPr>
          <p:nvPr userDrawn="1"/>
        </p:nvGrpSpPr>
        <p:grpSpPr bwMode="auto">
          <a:xfrm>
            <a:off x="395536" y="4749069"/>
            <a:ext cx="1528656" cy="226660"/>
            <a:chOff x="317" y="1236"/>
            <a:chExt cx="5109" cy="758"/>
          </a:xfrm>
          <a:solidFill>
            <a:schemeClr val="bg1"/>
          </a:solidFill>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1" name="Text Placeholder 30"/>
          <p:cNvSpPr>
            <a:spLocks noGrp="1"/>
          </p:cNvSpPr>
          <p:nvPr>
            <p:ph type="body" sz="quarter" idx="13" hasCustomPrompt="1"/>
          </p:nvPr>
        </p:nvSpPr>
        <p:spPr>
          <a:xfrm>
            <a:off x="395288" y="2573337"/>
            <a:ext cx="8353424" cy="898751"/>
          </a:xfrm>
        </p:spPr>
        <p:txBody>
          <a:bodyPr>
            <a:normAutofit/>
          </a:bodyPr>
          <a:lstStyle>
            <a:lvl1pPr algn="ctr">
              <a:spcBef>
                <a:spcPts val="0"/>
              </a:spcBef>
              <a:spcAft>
                <a:spcPts val="0"/>
              </a:spcAft>
              <a:defRPr baseline="0">
                <a:solidFill>
                  <a:srgbClr val="FFFFFF"/>
                </a:solidFill>
              </a:defRPr>
            </a:lvl1pPr>
            <a:lvl2pPr algn="ctr">
              <a:defRPr>
                <a:solidFill>
                  <a:srgbClr val="FF0000"/>
                </a:solidFill>
              </a:defRPr>
            </a:lvl2pPr>
            <a:lvl3pPr algn="ctr">
              <a:defRPr>
                <a:solidFill>
                  <a:srgbClr val="FF0000"/>
                </a:solidFill>
              </a:defRPr>
            </a:lvl3pPr>
            <a:lvl4pPr algn="ctr">
              <a:defRPr/>
            </a:lvl4pPr>
            <a:lvl5pPr algn="ctr">
              <a:defRPr/>
            </a:lvl5pPr>
          </a:lstStyle>
          <a:p>
            <a:pPr lvl="0"/>
            <a:r>
              <a:rPr lang="en-US" dirty="0"/>
              <a:t>Click to add your name, your twitter handle and your email address each on an individual line</a:t>
            </a:r>
          </a:p>
        </p:txBody>
      </p:sp>
      <p:sp>
        <p:nvSpPr>
          <p:cNvPr id="30" name="TextBox 29"/>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bg1"/>
                </a:solidFill>
                <a:latin typeface="+mj-lt"/>
              </a:rPr>
              <a:t>© The King's Fund 2018</a:t>
            </a:r>
          </a:p>
        </p:txBody>
      </p:sp>
      <p:sp>
        <p:nvSpPr>
          <p:cNvPr id="32" name="TextBox 31"/>
          <p:cNvSpPr txBox="1"/>
          <p:nvPr userDrawn="1"/>
        </p:nvSpPr>
        <p:spPr>
          <a:xfrm>
            <a:off x="2999544" y="3472089"/>
            <a:ext cx="3156633" cy="369104"/>
          </a:xfrm>
          <a:prstGeom prst="rect">
            <a:avLst/>
          </a:prstGeom>
          <a:noFill/>
        </p:spPr>
        <p:txBody>
          <a:bodyPr wrap="none" rtlCol="0">
            <a:spAutoFit/>
          </a:bodyPr>
          <a:lstStyle/>
          <a:p>
            <a:pPr algn="ctr"/>
            <a:r>
              <a:rPr lang="en-GB" b="1" dirty="0">
                <a:solidFill>
                  <a:srgbClr val="FFFFFF"/>
                </a:solidFill>
              </a:rPr>
              <a:t>www.kingsfund.org.uk</a:t>
            </a:r>
          </a:p>
        </p:txBody>
      </p:sp>
      <p:sp>
        <p:nvSpPr>
          <p:cNvPr id="24" name="Content Placeholder 33"/>
          <p:cNvSpPr>
            <a:spLocks noGrp="1"/>
          </p:cNvSpPr>
          <p:nvPr>
            <p:ph sz="quarter" idx="17" hasCustomPrompt="1"/>
          </p:nvPr>
        </p:nvSpPr>
        <p:spPr>
          <a:xfrm>
            <a:off x="6811559" y="4528800"/>
            <a:ext cx="1000800" cy="533071"/>
          </a:xfrm>
        </p:spPr>
        <p:txBody>
          <a:bodyPr>
            <a:normAutofit/>
          </a:bodyPr>
          <a:lstStyle>
            <a:lvl1pPr algn="ctr">
              <a:defRPr sz="600">
                <a:solidFill>
                  <a:schemeClr val="bg1"/>
                </a:solidFill>
              </a:defRPr>
            </a:lvl1pPr>
          </a:lstStyle>
          <a:p>
            <a:pPr lvl="0"/>
            <a:r>
              <a:rPr lang="en-US" dirty="0"/>
              <a:t>Click picture icon to add partner logo</a:t>
            </a:r>
            <a:endParaRPr lang="en-GB" dirty="0"/>
          </a:p>
        </p:txBody>
      </p:sp>
      <p:sp>
        <p:nvSpPr>
          <p:cNvPr id="25" name="Content Placeholder 33"/>
          <p:cNvSpPr>
            <a:spLocks noGrp="1"/>
          </p:cNvSpPr>
          <p:nvPr>
            <p:ph sz="quarter" idx="18" hasCustomPrompt="1"/>
          </p:nvPr>
        </p:nvSpPr>
        <p:spPr>
          <a:xfrm>
            <a:off x="5781790" y="4528800"/>
            <a:ext cx="1000125" cy="533071"/>
          </a:xfrm>
        </p:spPr>
        <p:txBody>
          <a:bodyPr>
            <a:normAutofit/>
          </a:bodyPr>
          <a:lstStyle>
            <a:lvl1pPr algn="ctr">
              <a:defRPr sz="600">
                <a:solidFill>
                  <a:schemeClr val="bg1"/>
                </a:solidFill>
              </a:defRPr>
            </a:lvl1pPr>
          </a:lstStyle>
          <a:p>
            <a:pPr lvl="0"/>
            <a:r>
              <a:rPr lang="en-US" dirty="0"/>
              <a:t>Click picture icon to add partner logo</a:t>
            </a:r>
            <a:endParaRPr lang="en-GB" dirty="0"/>
          </a:p>
        </p:txBody>
      </p:sp>
      <p:sp>
        <p:nvSpPr>
          <p:cNvPr id="26" name="Content Placeholder 33"/>
          <p:cNvSpPr>
            <a:spLocks noGrp="1"/>
          </p:cNvSpPr>
          <p:nvPr>
            <p:ph sz="quarter" idx="19" hasCustomPrompt="1"/>
          </p:nvPr>
        </p:nvSpPr>
        <p:spPr>
          <a:xfrm>
            <a:off x="4752020" y="4528800"/>
            <a:ext cx="1000125" cy="533071"/>
          </a:xfrm>
        </p:spPr>
        <p:txBody>
          <a:bodyPr>
            <a:normAutofit/>
          </a:bodyPr>
          <a:lstStyle>
            <a:lvl1pPr algn="ctr">
              <a:defRPr sz="600">
                <a:solidFill>
                  <a:schemeClr val="bg1"/>
                </a:solidFill>
              </a:defRPr>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Front sl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173AA-6110-488C-934A-62C9FFBAC25C}"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grpSp>
        <p:nvGrpSpPr>
          <p:cNvPr id="5" name="Group 5"/>
          <p:cNvGrpSpPr>
            <a:grpSpLocks noChangeAspect="1"/>
          </p:cNvGrpSpPr>
          <p:nvPr userDrawn="1"/>
        </p:nvGrpSpPr>
        <p:grpSpPr bwMode="auto">
          <a:xfrm>
            <a:off x="1" y="1587"/>
            <a:ext cx="9142413" cy="5126050"/>
            <a:chOff x="0" y="1"/>
            <a:chExt cx="5759" cy="3231"/>
          </a:xfrm>
        </p:grpSpPr>
        <p:sp>
          <p:nvSpPr>
            <p:cNvPr id="1030" name="Freeform 6"/>
            <p:cNvSpPr>
              <a:spLocks/>
            </p:cNvSpPr>
            <p:nvPr userDrawn="1"/>
          </p:nvSpPr>
          <p:spPr bwMode="auto">
            <a:xfrm>
              <a:off x="0" y="1"/>
              <a:ext cx="5759" cy="3231"/>
            </a:xfrm>
            <a:custGeom>
              <a:avLst/>
              <a:gdLst/>
              <a:ahLst/>
              <a:cxnLst>
                <a:cxn ang="0">
                  <a:pos x="0" y="0"/>
                </a:cxn>
                <a:cxn ang="0">
                  <a:pos x="0" y="376"/>
                </a:cxn>
                <a:cxn ang="0">
                  <a:pos x="23618" y="2033"/>
                </a:cxn>
                <a:cxn ang="0">
                  <a:pos x="23620" y="2035"/>
                </a:cxn>
                <a:cxn ang="0">
                  <a:pos x="23616" y="2039"/>
                </a:cxn>
                <a:cxn ang="0">
                  <a:pos x="26667" y="14965"/>
                </a:cxn>
                <a:cxn ang="0">
                  <a:pos x="26667" y="0"/>
                </a:cxn>
                <a:cxn ang="0">
                  <a:pos x="0" y="0"/>
                </a:cxn>
              </a:cxnLst>
              <a:rect l="0" t="0" r="r" b="b"/>
              <a:pathLst>
                <a:path w="26667" h="14965">
                  <a:moveTo>
                    <a:pt x="0" y="0"/>
                  </a:moveTo>
                  <a:lnTo>
                    <a:pt x="0" y="376"/>
                  </a:lnTo>
                  <a:lnTo>
                    <a:pt x="23618" y="2033"/>
                  </a:lnTo>
                  <a:lnTo>
                    <a:pt x="23620" y="2035"/>
                  </a:lnTo>
                  <a:lnTo>
                    <a:pt x="23616" y="2039"/>
                  </a:lnTo>
                  <a:lnTo>
                    <a:pt x="26667" y="14965"/>
                  </a:lnTo>
                  <a:lnTo>
                    <a:pt x="26667" y="0"/>
                  </a:lnTo>
                  <a:lnTo>
                    <a:pt x="0" y="0"/>
                  </a:lnTo>
                  <a:close/>
                </a:path>
              </a:pathLst>
            </a:custGeom>
            <a:solidFill>
              <a:srgbClr val="1D1D1B"/>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1" name="Freeform 7"/>
            <p:cNvSpPr>
              <a:spLocks/>
            </p:cNvSpPr>
            <p:nvPr userDrawn="1"/>
          </p:nvSpPr>
          <p:spPr bwMode="auto">
            <a:xfrm>
              <a:off x="4173" y="229"/>
              <a:ext cx="1327" cy="1290"/>
            </a:xfrm>
            <a:custGeom>
              <a:avLst/>
              <a:gdLst/>
              <a:ahLst/>
              <a:cxnLst>
                <a:cxn ang="0">
                  <a:pos x="6129" y="5123"/>
                </a:cxn>
                <a:cxn ang="0">
                  <a:pos x="5445" y="1024"/>
                </a:cxn>
                <a:cxn ang="0">
                  <a:pos x="5358" y="831"/>
                </a:cxn>
                <a:cxn ang="0">
                  <a:pos x="5359" y="830"/>
                </a:cxn>
                <a:cxn ang="0">
                  <a:pos x="5340" y="811"/>
                </a:cxn>
                <a:cxn ang="0">
                  <a:pos x="5339" y="811"/>
                </a:cxn>
                <a:cxn ang="0">
                  <a:pos x="5170" y="729"/>
                </a:cxn>
                <a:cxn ang="0">
                  <a:pos x="1055" y="15"/>
                </a:cxn>
                <a:cxn ang="0">
                  <a:pos x="837" y="119"/>
                </a:cxn>
                <a:cxn ang="0">
                  <a:pos x="34" y="917"/>
                </a:cxn>
                <a:cxn ang="0">
                  <a:pos x="0" y="955"/>
                </a:cxn>
                <a:cxn ang="0">
                  <a:pos x="143" y="814"/>
                </a:cxn>
                <a:cxn ang="0">
                  <a:pos x="360" y="709"/>
                </a:cxn>
                <a:cxn ang="0">
                  <a:pos x="4476" y="1423"/>
                </a:cxn>
                <a:cxn ang="0">
                  <a:pos x="4645" y="1506"/>
                </a:cxn>
                <a:cxn ang="0">
                  <a:pos x="4646" y="1505"/>
                </a:cxn>
                <a:cxn ang="0">
                  <a:pos x="4665" y="1524"/>
                </a:cxn>
                <a:cxn ang="0">
                  <a:pos x="4664" y="1525"/>
                </a:cxn>
                <a:cxn ang="0">
                  <a:pos x="4751" y="1718"/>
                </a:cxn>
                <a:cxn ang="0">
                  <a:pos x="5434" y="5817"/>
                </a:cxn>
                <a:cxn ang="0">
                  <a:pos x="5383" y="5976"/>
                </a:cxn>
                <a:cxn ang="0">
                  <a:pos x="6023" y="5339"/>
                </a:cxn>
                <a:cxn ang="0">
                  <a:pos x="6129" y="5123"/>
                </a:cxn>
              </a:cxnLst>
              <a:rect l="0" t="0" r="r" b="b"/>
              <a:pathLst>
                <a:path w="6143" h="5976">
                  <a:moveTo>
                    <a:pt x="6129" y="5123"/>
                  </a:moveTo>
                  <a:lnTo>
                    <a:pt x="5445" y="1024"/>
                  </a:lnTo>
                  <a:cubicBezTo>
                    <a:pt x="5430" y="943"/>
                    <a:pt x="5401" y="879"/>
                    <a:pt x="5358" y="831"/>
                  </a:cubicBezTo>
                  <a:lnTo>
                    <a:pt x="5359" y="830"/>
                  </a:lnTo>
                  <a:lnTo>
                    <a:pt x="5340" y="811"/>
                  </a:lnTo>
                  <a:lnTo>
                    <a:pt x="5339" y="811"/>
                  </a:lnTo>
                  <a:cubicBezTo>
                    <a:pt x="5295" y="773"/>
                    <a:pt x="5240" y="745"/>
                    <a:pt x="5170" y="729"/>
                  </a:cubicBezTo>
                  <a:lnTo>
                    <a:pt x="1055" y="15"/>
                  </a:lnTo>
                  <a:cubicBezTo>
                    <a:pt x="971" y="0"/>
                    <a:pt x="914" y="42"/>
                    <a:pt x="837" y="119"/>
                  </a:cubicBezTo>
                  <a:lnTo>
                    <a:pt x="34" y="917"/>
                  </a:lnTo>
                  <a:cubicBezTo>
                    <a:pt x="21" y="930"/>
                    <a:pt x="10" y="943"/>
                    <a:pt x="0" y="955"/>
                  </a:cubicBezTo>
                  <a:lnTo>
                    <a:pt x="143" y="814"/>
                  </a:lnTo>
                  <a:cubicBezTo>
                    <a:pt x="220" y="737"/>
                    <a:pt x="277" y="694"/>
                    <a:pt x="360" y="709"/>
                  </a:cubicBezTo>
                  <a:lnTo>
                    <a:pt x="4476" y="1423"/>
                  </a:lnTo>
                  <a:cubicBezTo>
                    <a:pt x="4546" y="1439"/>
                    <a:pt x="4601" y="1467"/>
                    <a:pt x="4645" y="1506"/>
                  </a:cubicBezTo>
                  <a:lnTo>
                    <a:pt x="4646" y="1505"/>
                  </a:lnTo>
                  <a:lnTo>
                    <a:pt x="4665" y="1524"/>
                  </a:lnTo>
                  <a:lnTo>
                    <a:pt x="4664" y="1525"/>
                  </a:lnTo>
                  <a:cubicBezTo>
                    <a:pt x="4707" y="1573"/>
                    <a:pt x="4736" y="1637"/>
                    <a:pt x="4751" y="1718"/>
                  </a:cubicBezTo>
                  <a:lnTo>
                    <a:pt x="5434" y="5817"/>
                  </a:lnTo>
                  <a:cubicBezTo>
                    <a:pt x="5445" y="5878"/>
                    <a:pt x="5425" y="5925"/>
                    <a:pt x="5383" y="5976"/>
                  </a:cubicBezTo>
                  <a:lnTo>
                    <a:pt x="6023" y="5339"/>
                  </a:lnTo>
                  <a:cubicBezTo>
                    <a:pt x="6101" y="5262"/>
                    <a:pt x="6143" y="5206"/>
                    <a:pt x="6129" y="5123"/>
                  </a:cubicBez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2" name="Freeform 8"/>
            <p:cNvSpPr>
              <a:spLocks/>
            </p:cNvSpPr>
            <p:nvPr userDrawn="1"/>
          </p:nvSpPr>
          <p:spPr bwMode="auto">
            <a:xfrm>
              <a:off x="4012" y="435"/>
              <a:ext cx="1326" cy="1290"/>
            </a:xfrm>
            <a:custGeom>
              <a:avLst/>
              <a:gdLst/>
              <a:ahLst/>
              <a:cxnLst>
                <a:cxn ang="0">
                  <a:pos x="5762" y="5230"/>
                </a:cxn>
                <a:cxn ang="0">
                  <a:pos x="5699" y="5069"/>
                </a:cxn>
                <a:cxn ang="0">
                  <a:pos x="5077" y="892"/>
                </a:cxn>
                <a:cxn ang="0">
                  <a:pos x="5078" y="891"/>
                </a:cxn>
                <a:cxn ang="0">
                  <a:pos x="5078" y="891"/>
                </a:cxn>
                <a:cxn ang="0">
                  <a:pos x="904" y="243"/>
                </a:cxn>
                <a:cxn ang="0">
                  <a:pos x="743" y="179"/>
                </a:cxn>
                <a:cxn ang="0">
                  <a:pos x="759" y="0"/>
                </a:cxn>
                <a:cxn ang="0">
                  <a:pos x="99" y="656"/>
                </a:cxn>
                <a:cxn ang="0">
                  <a:pos x="49" y="873"/>
                </a:cxn>
                <a:cxn ang="0">
                  <a:pos x="210" y="937"/>
                </a:cxn>
                <a:cxn ang="0">
                  <a:pos x="4384" y="1585"/>
                </a:cxn>
                <a:cxn ang="0">
                  <a:pos x="4384" y="1585"/>
                </a:cxn>
                <a:cxn ang="0">
                  <a:pos x="4383" y="1586"/>
                </a:cxn>
                <a:cxn ang="0">
                  <a:pos x="5005" y="5763"/>
                </a:cxn>
                <a:cxn ang="0">
                  <a:pos x="5068" y="5924"/>
                </a:cxn>
                <a:cxn ang="0">
                  <a:pos x="5286" y="5876"/>
                </a:cxn>
                <a:cxn ang="0">
                  <a:pos x="6088" y="5079"/>
                </a:cxn>
                <a:cxn ang="0">
                  <a:pos x="6142" y="5021"/>
                </a:cxn>
                <a:cxn ang="0">
                  <a:pos x="5980" y="5182"/>
                </a:cxn>
                <a:cxn ang="0">
                  <a:pos x="5762" y="5230"/>
                </a:cxn>
              </a:cxnLst>
              <a:rect l="0" t="0" r="r" b="b"/>
              <a:pathLst>
                <a:path w="6142" h="5974">
                  <a:moveTo>
                    <a:pt x="5762" y="5230"/>
                  </a:moveTo>
                  <a:cubicBezTo>
                    <a:pt x="5727" y="5195"/>
                    <a:pt x="5706" y="5132"/>
                    <a:pt x="5699" y="5069"/>
                  </a:cubicBezTo>
                  <a:lnTo>
                    <a:pt x="5077" y="892"/>
                  </a:lnTo>
                  <a:lnTo>
                    <a:pt x="5078" y="891"/>
                  </a:lnTo>
                  <a:lnTo>
                    <a:pt x="5078" y="891"/>
                  </a:lnTo>
                  <a:lnTo>
                    <a:pt x="904" y="243"/>
                  </a:lnTo>
                  <a:cubicBezTo>
                    <a:pt x="841" y="236"/>
                    <a:pt x="778" y="214"/>
                    <a:pt x="743" y="179"/>
                  </a:cubicBezTo>
                  <a:cubicBezTo>
                    <a:pt x="701" y="137"/>
                    <a:pt x="701" y="75"/>
                    <a:pt x="759" y="0"/>
                  </a:cubicBezTo>
                  <a:lnTo>
                    <a:pt x="99" y="656"/>
                  </a:lnTo>
                  <a:cubicBezTo>
                    <a:pt x="8" y="747"/>
                    <a:pt x="0" y="824"/>
                    <a:pt x="49" y="873"/>
                  </a:cubicBezTo>
                  <a:cubicBezTo>
                    <a:pt x="84" y="909"/>
                    <a:pt x="147" y="930"/>
                    <a:pt x="210" y="937"/>
                  </a:cubicBezTo>
                  <a:lnTo>
                    <a:pt x="4384" y="1585"/>
                  </a:lnTo>
                  <a:lnTo>
                    <a:pt x="4384" y="1585"/>
                  </a:lnTo>
                  <a:lnTo>
                    <a:pt x="4383" y="1586"/>
                  </a:lnTo>
                  <a:lnTo>
                    <a:pt x="5005" y="5763"/>
                  </a:lnTo>
                  <a:cubicBezTo>
                    <a:pt x="5011" y="5826"/>
                    <a:pt x="5033" y="5889"/>
                    <a:pt x="5068" y="5924"/>
                  </a:cubicBezTo>
                  <a:cubicBezTo>
                    <a:pt x="5117" y="5974"/>
                    <a:pt x="5194" y="5967"/>
                    <a:pt x="5286" y="5876"/>
                  </a:cubicBezTo>
                  <a:lnTo>
                    <a:pt x="6088" y="5079"/>
                  </a:lnTo>
                  <a:cubicBezTo>
                    <a:pt x="6109" y="5058"/>
                    <a:pt x="6127" y="5039"/>
                    <a:pt x="6142" y="5021"/>
                  </a:cubicBezTo>
                  <a:lnTo>
                    <a:pt x="5980" y="5182"/>
                  </a:lnTo>
                  <a:cubicBezTo>
                    <a:pt x="5888" y="5273"/>
                    <a:pt x="5811" y="5279"/>
                    <a:pt x="5762" y="5230"/>
                  </a:cubicBezTo>
                  <a:close/>
                </a:path>
              </a:pathLst>
            </a:custGeom>
            <a:solidFill>
              <a:srgbClr val="B2B2B2"/>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3" name="Freeform 9"/>
            <p:cNvSpPr>
              <a:spLocks/>
            </p:cNvSpPr>
            <p:nvPr userDrawn="1"/>
          </p:nvSpPr>
          <p:spPr bwMode="auto">
            <a:xfrm>
              <a:off x="4160" y="379"/>
              <a:ext cx="1189" cy="1196"/>
            </a:xfrm>
            <a:custGeom>
              <a:avLst/>
              <a:gdLst/>
              <a:ahLst/>
              <a:cxnLst>
                <a:cxn ang="0">
                  <a:pos x="5492" y="5123"/>
                </a:cxn>
                <a:cxn ang="0">
                  <a:pos x="4809" y="1024"/>
                </a:cxn>
                <a:cxn ang="0">
                  <a:pos x="4722" y="831"/>
                </a:cxn>
                <a:cxn ang="0">
                  <a:pos x="4723" y="830"/>
                </a:cxn>
                <a:cxn ang="0">
                  <a:pos x="4704" y="811"/>
                </a:cxn>
                <a:cxn ang="0">
                  <a:pos x="4703" y="812"/>
                </a:cxn>
                <a:cxn ang="0">
                  <a:pos x="4534" y="729"/>
                </a:cxn>
                <a:cxn ang="0">
                  <a:pos x="418" y="15"/>
                </a:cxn>
                <a:cxn ang="0">
                  <a:pos x="201" y="120"/>
                </a:cxn>
                <a:cxn ang="0">
                  <a:pos x="58" y="261"/>
                </a:cxn>
                <a:cxn ang="0">
                  <a:pos x="42" y="440"/>
                </a:cxn>
                <a:cxn ang="0">
                  <a:pos x="203" y="504"/>
                </a:cxn>
                <a:cxn ang="0">
                  <a:pos x="4377" y="1152"/>
                </a:cxn>
                <a:cxn ang="0">
                  <a:pos x="4377" y="1152"/>
                </a:cxn>
                <a:cxn ang="0">
                  <a:pos x="4376" y="1153"/>
                </a:cxn>
                <a:cxn ang="0">
                  <a:pos x="4998" y="5330"/>
                </a:cxn>
                <a:cxn ang="0">
                  <a:pos x="5061" y="5491"/>
                </a:cxn>
                <a:cxn ang="0">
                  <a:pos x="5279" y="5443"/>
                </a:cxn>
                <a:cxn ang="0">
                  <a:pos x="5441" y="5282"/>
                </a:cxn>
                <a:cxn ang="0">
                  <a:pos x="5492" y="5123"/>
                </a:cxn>
              </a:cxnLst>
              <a:rect l="0" t="0" r="r" b="b"/>
              <a:pathLst>
                <a:path w="5503" h="5540">
                  <a:moveTo>
                    <a:pt x="5492" y="5123"/>
                  </a:moveTo>
                  <a:lnTo>
                    <a:pt x="4809" y="1024"/>
                  </a:lnTo>
                  <a:cubicBezTo>
                    <a:pt x="4794" y="943"/>
                    <a:pt x="4765" y="879"/>
                    <a:pt x="4722" y="831"/>
                  </a:cubicBezTo>
                  <a:lnTo>
                    <a:pt x="4723" y="830"/>
                  </a:lnTo>
                  <a:lnTo>
                    <a:pt x="4704" y="811"/>
                  </a:lnTo>
                  <a:lnTo>
                    <a:pt x="4703" y="812"/>
                  </a:lnTo>
                  <a:cubicBezTo>
                    <a:pt x="4659" y="773"/>
                    <a:pt x="4604" y="745"/>
                    <a:pt x="4534" y="729"/>
                  </a:cubicBezTo>
                  <a:lnTo>
                    <a:pt x="418" y="15"/>
                  </a:lnTo>
                  <a:cubicBezTo>
                    <a:pt x="335" y="0"/>
                    <a:pt x="278" y="43"/>
                    <a:pt x="201" y="120"/>
                  </a:cubicBezTo>
                  <a:lnTo>
                    <a:pt x="58" y="261"/>
                  </a:lnTo>
                  <a:cubicBezTo>
                    <a:pt x="0" y="336"/>
                    <a:pt x="0" y="398"/>
                    <a:pt x="42" y="440"/>
                  </a:cubicBezTo>
                  <a:cubicBezTo>
                    <a:pt x="77" y="475"/>
                    <a:pt x="140" y="497"/>
                    <a:pt x="203" y="504"/>
                  </a:cubicBezTo>
                  <a:lnTo>
                    <a:pt x="4377" y="1152"/>
                  </a:lnTo>
                  <a:lnTo>
                    <a:pt x="4377" y="1152"/>
                  </a:lnTo>
                  <a:lnTo>
                    <a:pt x="4376" y="1153"/>
                  </a:lnTo>
                  <a:lnTo>
                    <a:pt x="4998" y="5330"/>
                  </a:lnTo>
                  <a:cubicBezTo>
                    <a:pt x="5005" y="5393"/>
                    <a:pt x="5026" y="5456"/>
                    <a:pt x="5061" y="5491"/>
                  </a:cubicBezTo>
                  <a:cubicBezTo>
                    <a:pt x="5110" y="5540"/>
                    <a:pt x="5187" y="5534"/>
                    <a:pt x="5279" y="5443"/>
                  </a:cubicBezTo>
                  <a:lnTo>
                    <a:pt x="5441" y="5282"/>
                  </a:lnTo>
                  <a:cubicBezTo>
                    <a:pt x="5483" y="5231"/>
                    <a:pt x="5503" y="5184"/>
                    <a:pt x="5492" y="5123"/>
                  </a:cubicBezTo>
                  <a:close/>
                </a:path>
              </a:pathLst>
            </a:custGeom>
            <a:solidFill>
              <a:srgbClr val="878787"/>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13" name="Title 12"/>
          <p:cNvSpPr>
            <a:spLocks noGrp="1"/>
          </p:cNvSpPr>
          <p:nvPr>
            <p:ph type="title" hasCustomPrompt="1"/>
          </p:nvPr>
        </p:nvSpPr>
        <p:spPr>
          <a:xfrm>
            <a:off x="395288" y="1175302"/>
            <a:ext cx="7273056" cy="857515"/>
          </a:xfrm>
        </p:spPr>
        <p:txBody>
          <a:bodyPr anchor="b">
            <a:normAutofit/>
          </a:bodyPr>
          <a:lstStyle>
            <a:lvl1pPr>
              <a:defRPr sz="2800">
                <a:solidFill>
                  <a:schemeClr val="tx1"/>
                </a:solidFill>
              </a:defRPr>
            </a:lvl1pPr>
          </a:lstStyle>
          <a:p>
            <a:r>
              <a:rPr lang="en-US" dirty="0"/>
              <a:t>Presentation title on one line only</a:t>
            </a:r>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1" name="Text Placeholder 30"/>
          <p:cNvSpPr>
            <a:spLocks noGrp="1"/>
          </p:cNvSpPr>
          <p:nvPr>
            <p:ph type="body" sz="quarter" idx="13" hasCustomPrompt="1"/>
          </p:nvPr>
        </p:nvSpPr>
        <p:spPr>
          <a:xfrm>
            <a:off x="395289" y="2140218"/>
            <a:ext cx="7272337" cy="1511780"/>
          </a:xfrm>
        </p:spPr>
        <p:txBody>
          <a:bodyPr/>
          <a:lstStyle>
            <a:lvl1pPr>
              <a:spcBef>
                <a:spcPts val="0"/>
              </a:spcBef>
              <a:spcAft>
                <a:spcPts val="0"/>
              </a:spcAft>
              <a:defRPr/>
            </a:lvl1pPr>
          </a:lstStyle>
          <a:p>
            <a:pPr lvl="0"/>
            <a:r>
              <a:rPr lang="en-US" dirty="0"/>
              <a:t>Click to add speaker name, job title, organisation each on an individual line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4" name="Content Placeholder 33"/>
          <p:cNvSpPr>
            <a:spLocks noGrp="1"/>
          </p:cNvSpPr>
          <p:nvPr>
            <p:ph sz="quarter" idx="14" hasCustomPrompt="1"/>
          </p:nvPr>
        </p:nvSpPr>
        <p:spPr>
          <a:xfrm>
            <a:off x="6811560" y="4528583"/>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5" name="Content Placeholder 33"/>
          <p:cNvSpPr>
            <a:spLocks noGrp="1"/>
          </p:cNvSpPr>
          <p:nvPr>
            <p:ph sz="quarter" idx="15" hasCustomPrompt="1"/>
          </p:nvPr>
        </p:nvSpPr>
        <p:spPr>
          <a:xfrm>
            <a:off x="5781791" y="4528583"/>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6" name="Content Placeholder 33"/>
          <p:cNvSpPr>
            <a:spLocks noGrp="1"/>
          </p:cNvSpPr>
          <p:nvPr>
            <p:ph sz="quarter" idx="16" hasCustomPrompt="1"/>
          </p:nvPr>
        </p:nvSpPr>
        <p:spPr>
          <a:xfrm>
            <a:off x="4752021" y="4528583"/>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body text left, 2 general placeholders right">
    <p:spTree>
      <p:nvGrpSpPr>
        <p:cNvPr id="1" name=""/>
        <p:cNvGrpSpPr/>
        <p:nvPr/>
      </p:nvGrpSpPr>
      <p:grpSpPr>
        <a:xfrm>
          <a:off x="0" y="0"/>
          <a:ext cx="0" cy="0"/>
          <a:chOff x="0" y="0"/>
          <a:chExt cx="0" cy="0"/>
        </a:xfrm>
      </p:grpSpPr>
      <p:grpSp>
        <p:nvGrpSpPr>
          <p:cNvPr id="39" name="Group 38"/>
          <p:cNvGrpSpPr/>
          <p:nvPr userDrawn="1"/>
        </p:nvGrpSpPr>
        <p:grpSpPr bwMode="gray">
          <a:xfrm>
            <a:off x="1" y="0"/>
            <a:ext cx="9144001" cy="5151019"/>
            <a:chOff x="0" y="0"/>
            <a:chExt cx="9144001" cy="5154198"/>
          </a:xfrm>
        </p:grpSpPr>
        <p:sp>
          <p:nvSpPr>
            <p:cNvPr id="44" name="Rectangle 43"/>
            <p:cNvSpPr/>
            <p:nvPr userDrawn="1"/>
          </p:nvSpPr>
          <p:spPr bwMode="gray">
            <a:xfrm>
              <a:off x="1" y="4444998"/>
              <a:ext cx="9144000" cy="70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5" name="Rectangle 44"/>
            <p:cNvSpPr/>
            <p:nvPr userDrawn="1"/>
          </p:nvSpPr>
          <p:spPr bwMode="gray">
            <a:xfrm>
              <a:off x="0"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6" name="Rectangle 45"/>
            <p:cNvSpPr/>
            <p:nvPr userDrawn="1"/>
          </p:nvSpPr>
          <p:spPr bwMode="gray">
            <a:xfrm>
              <a:off x="8748711"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Rectangle 46"/>
            <p:cNvSpPr/>
            <p:nvPr userDrawn="1"/>
          </p:nvSpPr>
          <p:spPr bwMode="gray">
            <a:xfrm>
              <a:off x="1" y="1"/>
              <a:ext cx="9144000" cy="41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Date Placeholder 1"/>
          <p:cNvSpPr>
            <a:spLocks noGrp="1"/>
          </p:cNvSpPr>
          <p:nvPr>
            <p:ph type="dt" sz="half" idx="10"/>
          </p:nvPr>
        </p:nvSpPr>
        <p:spPr/>
        <p:txBody>
          <a:bodyPr/>
          <a:lstStyle/>
          <a:p>
            <a:fld id="{939DD6EA-E1D5-494B-A4A0-0D13DC050B14}"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sp>
        <p:nvSpPr>
          <p:cNvPr id="13" name="Title 12"/>
          <p:cNvSpPr>
            <a:spLocks noGrp="1"/>
          </p:cNvSpPr>
          <p:nvPr>
            <p:ph type="title" hasCustomPrompt="1"/>
          </p:nvPr>
        </p:nvSpPr>
        <p:spPr>
          <a:xfrm>
            <a:off x="395288" y="340607"/>
            <a:ext cx="4176713" cy="792169"/>
          </a:xfrm>
        </p:spPr>
        <p:txBody>
          <a:bodyPr anchor="t">
            <a:normAutofit/>
          </a:bodyPr>
          <a:lstStyle>
            <a:lvl1pPr>
              <a:defRPr sz="2400">
                <a:solidFill>
                  <a:schemeClr val="accent1"/>
                </a:solidFill>
              </a:defRPr>
            </a:lvl1pPr>
          </a:lstStyle>
          <a:p>
            <a:r>
              <a:rPr lang="en-US" dirty="0"/>
              <a:t>Slide title on one line</a:t>
            </a:r>
            <a:endParaRPr lang="en-GB" dirty="0"/>
          </a:p>
        </p:txBody>
      </p:sp>
      <p:grpSp>
        <p:nvGrpSpPr>
          <p:cNvPr id="5"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grpSp>
        <p:nvGrpSpPr>
          <p:cNvPr id="6" name="Group 11"/>
          <p:cNvGrpSpPr/>
          <p:nvPr userDrawn="1"/>
        </p:nvGrpSpPr>
        <p:grpSpPr>
          <a:xfrm>
            <a:off x="-1908720" y="53818"/>
            <a:ext cx="1872208" cy="2900891"/>
            <a:chOff x="6195941" y="562596"/>
            <a:chExt cx="1872208" cy="2902681"/>
          </a:xfrm>
        </p:grpSpPr>
        <p:grpSp>
          <p:nvGrpSpPr>
            <p:cNvPr id="7" name="Group 113"/>
            <p:cNvGrpSpPr/>
            <p:nvPr/>
          </p:nvGrpSpPr>
          <p:grpSpPr>
            <a:xfrm>
              <a:off x="6195941" y="832626"/>
              <a:ext cx="1872208" cy="2632651"/>
              <a:chOff x="-1872716" y="660661"/>
              <a:chExt cx="1872208" cy="1974490"/>
            </a:xfrm>
          </p:grpSpPr>
          <p:sp>
            <p:nvSpPr>
              <p:cNvPr id="42" name="TextBox 41"/>
              <p:cNvSpPr txBox="1"/>
              <p:nvPr/>
            </p:nvSpPr>
            <p:spPr>
              <a:xfrm>
                <a:off x="-1872716" y="984698"/>
                <a:ext cx="1872208" cy="1650453"/>
              </a:xfrm>
              <a:prstGeom prst="rect">
                <a:avLst/>
              </a:prstGeom>
              <a:noFill/>
            </p:spPr>
            <p:txBody>
              <a:bodyPr wrap="square" lIns="0" tIns="0" rIns="0" bIns="0" rtlCol="0">
                <a:spAutoFit/>
              </a:bodyPr>
              <a:lstStyle/>
              <a:p>
                <a:r>
                  <a:rPr lang="en-GB" sz="1000" dirty="0">
                    <a:solidFill>
                      <a:schemeClr val="tx1"/>
                    </a:solidFill>
                  </a:rPr>
                  <a:t>To format</a:t>
                </a:r>
                <a:r>
                  <a:rPr lang="en-GB" sz="1000" baseline="0" dirty="0">
                    <a:solidFill>
                      <a:schemeClr val="tx1"/>
                    </a:solidFill>
                  </a:rPr>
                  <a:t> the body text, simply highlight the specific line(s) of text and click ‘tab’ or press ‘increase/decrease list level’ button. If you continue to click the ‘Tab’ button and the text turns red you have tabbed too far and should use the ‘decrease level’ button to return to compliant text.</a:t>
                </a:r>
              </a:p>
              <a:p>
                <a:endParaRPr lang="en-GB" sz="1000" baseline="0" dirty="0">
                  <a:solidFill>
                    <a:schemeClr val="tx1"/>
                  </a:solidFill>
                </a:endParaRPr>
              </a:p>
              <a:p>
                <a:r>
                  <a:rPr lang="en-GB" sz="1000" baseline="0" dirty="0">
                    <a:solidFill>
                      <a:schemeClr val="tx1"/>
                    </a:solidFill>
                  </a:rPr>
                  <a:t>Do not use the bullet point button to format your text.</a:t>
                </a:r>
                <a:endParaRPr lang="en-GB" sz="1000" dirty="0">
                  <a:solidFill>
                    <a:schemeClr val="tx1"/>
                  </a:solidFill>
                </a:endParaRPr>
              </a:p>
            </p:txBody>
          </p:sp>
          <p:pic>
            <p:nvPicPr>
              <p:cNvPr id="43" name="Picture 42" descr="icon_information-white.png"/>
              <p:cNvPicPr>
                <a:picLocks noChangeAspect="1"/>
              </p:cNvPicPr>
              <p:nvPr/>
            </p:nvPicPr>
            <p:blipFill>
              <a:blip r:embed="rId2" cstate="print">
                <a:lum bright="-100000"/>
              </a:blip>
              <a:stretch>
                <a:fillRect/>
              </a:stretch>
            </p:blipFill>
            <p:spPr>
              <a:xfrm>
                <a:off x="-1764703" y="660661"/>
                <a:ext cx="121592" cy="240085"/>
              </a:xfrm>
              <a:prstGeom prst="rect">
                <a:avLst/>
              </a:prstGeom>
            </p:spPr>
          </p:pic>
        </p:grpSp>
        <p:grpSp>
          <p:nvGrpSpPr>
            <p:cNvPr id="8" name="Group 120"/>
            <p:cNvGrpSpPr/>
            <p:nvPr/>
          </p:nvGrpSpPr>
          <p:grpSpPr>
            <a:xfrm>
              <a:off x="6303954" y="562596"/>
              <a:ext cx="540060" cy="540060"/>
              <a:chOff x="6303954" y="562596"/>
              <a:chExt cx="540060" cy="540060"/>
            </a:xfrm>
          </p:grpSpPr>
          <p:sp>
            <p:nvSpPr>
              <p:cNvPr id="40" name="Donut 39"/>
              <p:cNvSpPr/>
              <p:nvPr/>
            </p:nvSpPr>
            <p:spPr>
              <a:xfrm>
                <a:off x="6303954" y="562596"/>
                <a:ext cx="540060" cy="540060"/>
              </a:xfrm>
              <a:prstGeom prst="donut">
                <a:avLst>
                  <a:gd name="adj" fmla="val 7083"/>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pic>
            <p:nvPicPr>
              <p:cNvPr id="41" name="Picture 40" descr="increase_indent.png"/>
              <p:cNvPicPr>
                <a:picLocks noChangeAspect="1"/>
              </p:cNvPicPr>
              <p:nvPr/>
            </p:nvPicPr>
            <p:blipFill>
              <a:blip r:embed="rId3" cstate="print">
                <a:lum bright="-100000"/>
              </a:blip>
              <a:stretch>
                <a:fillRect/>
              </a:stretch>
            </p:blipFill>
            <p:spPr>
              <a:xfrm>
                <a:off x="6425212" y="679422"/>
                <a:ext cx="317520" cy="317520"/>
              </a:xfrm>
              <a:prstGeom prst="rect">
                <a:avLst/>
              </a:prstGeom>
            </p:spPr>
          </p:pic>
        </p:grpSp>
      </p:grpSp>
      <p:sp>
        <p:nvSpPr>
          <p:cNvPr id="32" name="Content Placeholder 31"/>
          <p:cNvSpPr>
            <a:spLocks noGrp="1"/>
          </p:cNvSpPr>
          <p:nvPr>
            <p:ph sz="quarter" idx="13" hasCustomPrompt="1"/>
          </p:nvPr>
        </p:nvSpPr>
        <p:spPr>
          <a:xfrm>
            <a:off x="395290" y="1132776"/>
            <a:ext cx="4176711" cy="3309483"/>
          </a:xfrm>
        </p:spPr>
        <p:txBody>
          <a:bodyPr rIns="180000"/>
          <a:lstStyle>
            <a:lvl1pPr>
              <a:defRPr/>
            </a:lvl1pPr>
          </a:lstStyle>
          <a:p>
            <a:pPr lvl="0"/>
            <a:r>
              <a:rPr lang="en-GB" dirty="0"/>
              <a:t>Click on an icon below to add content. To add text click here - see user tip on the left on how to style this body text. Keep text size to 16pt.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0" name="Content Placeholder 31"/>
          <p:cNvSpPr>
            <a:spLocks noGrp="1"/>
          </p:cNvSpPr>
          <p:nvPr>
            <p:ph sz="quarter" idx="14" hasCustomPrompt="1"/>
          </p:nvPr>
        </p:nvSpPr>
        <p:spPr>
          <a:xfrm>
            <a:off x="4572003" y="412496"/>
            <a:ext cx="4176711" cy="2016121"/>
          </a:xfrm>
        </p:spPr>
        <p:txBody>
          <a:bodyPr lIns="180000" rIns="0" bIns="180000"/>
          <a:lstStyle>
            <a:lvl1pPr>
              <a:defRPr/>
            </a:lvl1pPr>
          </a:lstStyle>
          <a:p>
            <a:pPr lvl="0"/>
            <a:r>
              <a:rPr lang="en-GB" dirty="0"/>
              <a:t>Click on an icon below to add content. </a:t>
            </a:r>
          </a:p>
        </p:txBody>
      </p:sp>
      <p:sp>
        <p:nvSpPr>
          <p:cNvPr id="33" name="Content Placeholder 31"/>
          <p:cNvSpPr>
            <a:spLocks noGrp="1"/>
          </p:cNvSpPr>
          <p:nvPr>
            <p:ph sz="quarter" idx="15" hasCustomPrompt="1"/>
          </p:nvPr>
        </p:nvSpPr>
        <p:spPr>
          <a:xfrm>
            <a:off x="4572001" y="2428617"/>
            <a:ext cx="4176711" cy="2013642"/>
          </a:xfrm>
        </p:spPr>
        <p:txBody>
          <a:bodyPr lIns="180000" tIns="180000" rIns="0"/>
          <a:lstStyle>
            <a:lvl1pPr>
              <a:defRPr/>
            </a:lvl1pPr>
          </a:lstStyle>
          <a:p>
            <a:pPr lvl="0"/>
            <a:r>
              <a:rPr lang="en-GB" dirty="0"/>
              <a:t>Click on an icon below to add content. </a:t>
            </a:r>
          </a:p>
        </p:txBody>
      </p:sp>
      <p:sp>
        <p:nvSpPr>
          <p:cNvPr id="48" name="TextBox 47"/>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tx1"/>
                </a:solidFill>
                <a:latin typeface="+mj-lt"/>
              </a:rPr>
              <a:t>© The King's Fund 2018</a:t>
            </a:r>
          </a:p>
        </p:txBody>
      </p:sp>
      <p:sp>
        <p:nvSpPr>
          <p:cNvPr id="36" name="Content Placeholder 33"/>
          <p:cNvSpPr>
            <a:spLocks noGrp="1"/>
          </p:cNvSpPr>
          <p:nvPr>
            <p:ph sz="quarter" idx="17"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7" name="Content Placeholder 33"/>
          <p:cNvSpPr>
            <a:spLocks noGrp="1"/>
          </p:cNvSpPr>
          <p:nvPr>
            <p:ph sz="quarter" idx="18"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8" name="Content Placeholder 33"/>
          <p:cNvSpPr>
            <a:spLocks noGrp="1"/>
          </p:cNvSpPr>
          <p:nvPr>
            <p:ph sz="quarter" idx="19"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ection break sl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D40E40-8F2E-4CA0-BB4D-21A4FEB8701E}"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sp>
        <p:nvSpPr>
          <p:cNvPr id="13" name="Title 12"/>
          <p:cNvSpPr>
            <a:spLocks noGrp="1"/>
          </p:cNvSpPr>
          <p:nvPr>
            <p:ph type="title" hasCustomPrompt="1"/>
          </p:nvPr>
        </p:nvSpPr>
        <p:spPr>
          <a:xfrm>
            <a:off x="395288" y="340607"/>
            <a:ext cx="7273056" cy="793393"/>
          </a:xfrm>
        </p:spPr>
        <p:txBody>
          <a:bodyPr anchor="t">
            <a:normAutofit/>
          </a:bodyPr>
          <a:lstStyle>
            <a:lvl1pPr>
              <a:defRPr sz="2400">
                <a:solidFill>
                  <a:schemeClr val="tx1"/>
                </a:solidFill>
              </a:defRPr>
            </a:lvl1pPr>
          </a:lstStyle>
          <a:p>
            <a:r>
              <a:rPr lang="en-US" dirty="0"/>
              <a:t>Section title on one line</a:t>
            </a:r>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1" name="Text Placeholder 30"/>
          <p:cNvSpPr>
            <a:spLocks noGrp="1"/>
          </p:cNvSpPr>
          <p:nvPr>
            <p:ph type="body" sz="quarter" idx="13" hasCustomPrompt="1"/>
          </p:nvPr>
        </p:nvSpPr>
        <p:spPr>
          <a:xfrm>
            <a:off x="395289" y="1134000"/>
            <a:ext cx="7272337" cy="3308400"/>
          </a:xfrm>
        </p:spPr>
        <p:txBody>
          <a:bodyPr/>
          <a:lstStyle>
            <a:lvl1pPr>
              <a:defRPr baseline="0"/>
            </a:lvl1pPr>
          </a:lstStyle>
          <a:p>
            <a:pPr lvl="0"/>
            <a:r>
              <a:rPr lang="en-US" dirty="0"/>
              <a:t>Use these slides to introduce each new section of your presentation. See user tip on the left on how to style this body text. Keep text size to 16pt.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grpSp>
        <p:nvGrpSpPr>
          <p:cNvPr id="37" name="Group 11"/>
          <p:cNvGrpSpPr/>
          <p:nvPr userDrawn="1"/>
        </p:nvGrpSpPr>
        <p:grpSpPr>
          <a:xfrm>
            <a:off x="-1908720" y="53818"/>
            <a:ext cx="1872208" cy="2900891"/>
            <a:chOff x="6195941" y="562596"/>
            <a:chExt cx="1872208" cy="2902681"/>
          </a:xfrm>
        </p:grpSpPr>
        <p:grpSp>
          <p:nvGrpSpPr>
            <p:cNvPr id="38" name="Group 113"/>
            <p:cNvGrpSpPr/>
            <p:nvPr/>
          </p:nvGrpSpPr>
          <p:grpSpPr>
            <a:xfrm>
              <a:off x="6195941" y="832626"/>
              <a:ext cx="1872208" cy="2632651"/>
              <a:chOff x="-1872716" y="660661"/>
              <a:chExt cx="1872208" cy="1974490"/>
            </a:xfrm>
          </p:grpSpPr>
          <p:sp>
            <p:nvSpPr>
              <p:cNvPr id="42" name="TextBox 41"/>
              <p:cNvSpPr txBox="1"/>
              <p:nvPr/>
            </p:nvSpPr>
            <p:spPr>
              <a:xfrm>
                <a:off x="-1872716" y="984698"/>
                <a:ext cx="1872208" cy="1650453"/>
              </a:xfrm>
              <a:prstGeom prst="rect">
                <a:avLst/>
              </a:prstGeom>
              <a:noFill/>
            </p:spPr>
            <p:txBody>
              <a:bodyPr wrap="square" lIns="0" tIns="0" rIns="0" bIns="0" rtlCol="0">
                <a:spAutoFit/>
              </a:bodyPr>
              <a:lstStyle/>
              <a:p>
                <a:r>
                  <a:rPr lang="en-GB" sz="1000" dirty="0">
                    <a:solidFill>
                      <a:schemeClr val="tx1"/>
                    </a:solidFill>
                  </a:rPr>
                  <a:t>To format</a:t>
                </a:r>
                <a:r>
                  <a:rPr lang="en-GB" sz="1000" baseline="0" dirty="0">
                    <a:solidFill>
                      <a:schemeClr val="tx1"/>
                    </a:solidFill>
                  </a:rPr>
                  <a:t> the body text, simply highlight the specific line(s) of text and click ‘tab’ or press ‘increase/decrease list level’ button. If you continue to click the ‘Tab’ button and the text turns red you have tabbed too far and should use the ‘decrease level’ button to return to compliant text.</a:t>
                </a:r>
              </a:p>
              <a:p>
                <a:endParaRPr lang="en-GB" sz="1000" baseline="0" dirty="0">
                  <a:solidFill>
                    <a:schemeClr val="tx1"/>
                  </a:solidFill>
                </a:endParaRPr>
              </a:p>
              <a:p>
                <a:r>
                  <a:rPr lang="en-GB" sz="1000" baseline="0" dirty="0">
                    <a:solidFill>
                      <a:schemeClr val="tx1"/>
                    </a:solidFill>
                  </a:rPr>
                  <a:t>Do not use the bullet point button to format your text.</a:t>
                </a:r>
                <a:endParaRPr lang="en-GB" sz="1000" dirty="0">
                  <a:solidFill>
                    <a:schemeClr val="tx1"/>
                  </a:solidFill>
                </a:endParaRPr>
              </a:p>
            </p:txBody>
          </p:sp>
          <p:pic>
            <p:nvPicPr>
              <p:cNvPr id="43" name="Picture 42" descr="icon_information-white.png"/>
              <p:cNvPicPr>
                <a:picLocks noChangeAspect="1"/>
              </p:cNvPicPr>
              <p:nvPr/>
            </p:nvPicPr>
            <p:blipFill>
              <a:blip r:embed="rId2" cstate="print">
                <a:lum bright="-100000"/>
              </a:blip>
              <a:stretch>
                <a:fillRect/>
              </a:stretch>
            </p:blipFill>
            <p:spPr>
              <a:xfrm>
                <a:off x="-1764703" y="660661"/>
                <a:ext cx="121592" cy="240085"/>
              </a:xfrm>
              <a:prstGeom prst="rect">
                <a:avLst/>
              </a:prstGeom>
            </p:spPr>
          </p:pic>
        </p:grpSp>
        <p:grpSp>
          <p:nvGrpSpPr>
            <p:cNvPr id="39" name="Group 120"/>
            <p:cNvGrpSpPr/>
            <p:nvPr/>
          </p:nvGrpSpPr>
          <p:grpSpPr>
            <a:xfrm>
              <a:off x="6303954" y="562596"/>
              <a:ext cx="540060" cy="540060"/>
              <a:chOff x="6303954" y="562596"/>
              <a:chExt cx="540060" cy="540060"/>
            </a:xfrm>
          </p:grpSpPr>
          <p:sp>
            <p:nvSpPr>
              <p:cNvPr id="40" name="Donut 39"/>
              <p:cNvSpPr/>
              <p:nvPr/>
            </p:nvSpPr>
            <p:spPr>
              <a:xfrm>
                <a:off x="6303954" y="562596"/>
                <a:ext cx="540060" cy="540060"/>
              </a:xfrm>
              <a:prstGeom prst="donut">
                <a:avLst>
                  <a:gd name="adj" fmla="val 7083"/>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pic>
            <p:nvPicPr>
              <p:cNvPr id="41" name="Picture 40" descr="increase_indent.png"/>
              <p:cNvPicPr>
                <a:picLocks noChangeAspect="1"/>
              </p:cNvPicPr>
              <p:nvPr/>
            </p:nvPicPr>
            <p:blipFill>
              <a:blip r:embed="rId3" cstate="print">
                <a:lum bright="-100000"/>
              </a:blip>
              <a:stretch>
                <a:fillRect/>
              </a:stretch>
            </p:blipFill>
            <p:spPr>
              <a:xfrm>
                <a:off x="6425212" y="679422"/>
                <a:ext cx="317520" cy="317520"/>
              </a:xfrm>
              <a:prstGeom prst="rect">
                <a:avLst/>
              </a:prstGeom>
            </p:spPr>
          </p:pic>
        </p:grpSp>
      </p:grpSp>
      <p:sp>
        <p:nvSpPr>
          <p:cNvPr id="29" name="Content Placeholder 33"/>
          <p:cNvSpPr>
            <a:spLocks noGrp="1"/>
          </p:cNvSpPr>
          <p:nvPr>
            <p:ph sz="quarter" idx="17"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0" name="Content Placeholder 33"/>
          <p:cNvSpPr>
            <a:spLocks noGrp="1"/>
          </p:cNvSpPr>
          <p:nvPr>
            <p:ph sz="quarter" idx="18"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2" name="Content Placeholder 33"/>
          <p:cNvSpPr>
            <a:spLocks noGrp="1"/>
          </p:cNvSpPr>
          <p:nvPr>
            <p:ph sz="quarter" idx="19"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4" name="Freeform 5"/>
          <p:cNvSpPr>
            <a:spLocks/>
          </p:cNvSpPr>
          <p:nvPr userDrawn="1"/>
        </p:nvSpPr>
        <p:spPr bwMode="auto">
          <a:xfrm>
            <a:off x="6084168" y="1587"/>
            <a:ext cx="3060342" cy="3108848"/>
          </a:xfrm>
          <a:custGeom>
            <a:avLst/>
            <a:gdLst/>
            <a:ahLst/>
            <a:cxnLst>
              <a:cxn ang="0">
                <a:pos x="0" y="0"/>
              </a:cxn>
              <a:cxn ang="0">
                <a:pos x="6356" y="986"/>
              </a:cxn>
              <a:cxn ang="0">
                <a:pos x="6357" y="987"/>
              </a:cxn>
              <a:cxn ang="0">
                <a:pos x="6356" y="988"/>
              </a:cxn>
              <a:cxn ang="0">
                <a:pos x="7316" y="7434"/>
              </a:cxn>
              <a:cxn ang="0">
                <a:pos x="7316" y="0"/>
              </a:cxn>
              <a:cxn ang="0">
                <a:pos x="0" y="0"/>
              </a:cxn>
            </a:cxnLst>
            <a:rect l="0" t="0" r="r" b="b"/>
            <a:pathLst>
              <a:path w="7316" h="7434">
                <a:moveTo>
                  <a:pt x="0" y="0"/>
                </a:moveTo>
                <a:lnTo>
                  <a:pt x="6356" y="986"/>
                </a:lnTo>
                <a:lnTo>
                  <a:pt x="6357" y="987"/>
                </a:lnTo>
                <a:lnTo>
                  <a:pt x="6356" y="988"/>
                </a:lnTo>
                <a:lnTo>
                  <a:pt x="7316" y="7434"/>
                </a:lnTo>
                <a:lnTo>
                  <a:pt x="7316" y="0"/>
                </a:lnTo>
                <a:lnTo>
                  <a:pt x="0" y="0"/>
                </a:lnTo>
                <a:close/>
              </a:path>
            </a:pathLst>
          </a:custGeom>
          <a:solidFill>
            <a:srgbClr val="B2B2B2"/>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426044496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and body text full width">
    <p:spTree>
      <p:nvGrpSpPr>
        <p:cNvPr id="1" name=""/>
        <p:cNvGrpSpPr/>
        <p:nvPr/>
      </p:nvGrpSpPr>
      <p:grpSpPr>
        <a:xfrm>
          <a:off x="0" y="0"/>
          <a:ext cx="0" cy="0"/>
          <a:chOff x="0" y="0"/>
          <a:chExt cx="0" cy="0"/>
        </a:xfrm>
      </p:grpSpPr>
      <p:grpSp>
        <p:nvGrpSpPr>
          <p:cNvPr id="5" name="Group 37"/>
          <p:cNvGrpSpPr/>
          <p:nvPr userDrawn="1"/>
        </p:nvGrpSpPr>
        <p:grpSpPr bwMode="gray">
          <a:xfrm>
            <a:off x="1" y="0"/>
            <a:ext cx="9144001" cy="5151019"/>
            <a:chOff x="0" y="0"/>
            <a:chExt cx="9144001" cy="5154198"/>
          </a:xfrm>
        </p:grpSpPr>
        <p:sp>
          <p:nvSpPr>
            <p:cNvPr id="39" name="Rectangle 38"/>
            <p:cNvSpPr/>
            <p:nvPr userDrawn="1"/>
          </p:nvSpPr>
          <p:spPr bwMode="gray">
            <a:xfrm>
              <a:off x="1" y="4444998"/>
              <a:ext cx="9144000" cy="70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4" name="Rectangle 43"/>
            <p:cNvSpPr/>
            <p:nvPr userDrawn="1"/>
          </p:nvSpPr>
          <p:spPr bwMode="gray">
            <a:xfrm>
              <a:off x="0"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5" name="Rectangle 44"/>
            <p:cNvSpPr/>
            <p:nvPr userDrawn="1"/>
          </p:nvSpPr>
          <p:spPr bwMode="gray">
            <a:xfrm>
              <a:off x="8748711"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6" name="Rectangle 45"/>
            <p:cNvSpPr/>
            <p:nvPr userDrawn="1"/>
          </p:nvSpPr>
          <p:spPr bwMode="gray">
            <a:xfrm>
              <a:off x="1" y="1"/>
              <a:ext cx="9144000" cy="41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Date Placeholder 1"/>
          <p:cNvSpPr>
            <a:spLocks noGrp="1"/>
          </p:cNvSpPr>
          <p:nvPr>
            <p:ph type="dt" sz="half" idx="10"/>
          </p:nvPr>
        </p:nvSpPr>
        <p:spPr/>
        <p:txBody>
          <a:bodyPr/>
          <a:lstStyle/>
          <a:p>
            <a:fld id="{CFC1A811-C82A-4F8F-B3CE-A05565CF5249}"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sp>
        <p:nvSpPr>
          <p:cNvPr id="13" name="Title 12"/>
          <p:cNvSpPr>
            <a:spLocks noGrp="1"/>
          </p:cNvSpPr>
          <p:nvPr>
            <p:ph type="title" hasCustomPrompt="1"/>
          </p:nvPr>
        </p:nvSpPr>
        <p:spPr>
          <a:xfrm>
            <a:off x="395288" y="340607"/>
            <a:ext cx="8353425" cy="792169"/>
          </a:xfrm>
        </p:spPr>
        <p:txBody>
          <a:bodyPr anchor="t">
            <a:normAutofit/>
          </a:bodyPr>
          <a:lstStyle>
            <a:lvl1pPr>
              <a:defRPr sz="2400">
                <a:solidFill>
                  <a:schemeClr val="tx1"/>
                </a:solidFill>
              </a:defRPr>
            </a:lvl1pPr>
          </a:lstStyle>
          <a:p>
            <a:r>
              <a:rPr lang="en-US" dirty="0"/>
              <a:t>Slide title on one line</a:t>
            </a:r>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grpSp>
        <p:nvGrpSpPr>
          <p:cNvPr id="7" name="Group 11"/>
          <p:cNvGrpSpPr/>
          <p:nvPr userDrawn="1"/>
        </p:nvGrpSpPr>
        <p:grpSpPr>
          <a:xfrm>
            <a:off x="-1908720" y="53818"/>
            <a:ext cx="1872208" cy="2900891"/>
            <a:chOff x="6195941" y="562596"/>
            <a:chExt cx="1872208" cy="2902681"/>
          </a:xfrm>
        </p:grpSpPr>
        <p:grpSp>
          <p:nvGrpSpPr>
            <p:cNvPr id="8" name="Group 113"/>
            <p:cNvGrpSpPr/>
            <p:nvPr/>
          </p:nvGrpSpPr>
          <p:grpSpPr>
            <a:xfrm>
              <a:off x="6195941" y="832626"/>
              <a:ext cx="1872208" cy="2632651"/>
              <a:chOff x="-1872716" y="660661"/>
              <a:chExt cx="1872208" cy="1974490"/>
            </a:xfrm>
          </p:grpSpPr>
          <p:sp>
            <p:nvSpPr>
              <p:cNvPr id="42" name="TextBox 41"/>
              <p:cNvSpPr txBox="1"/>
              <p:nvPr/>
            </p:nvSpPr>
            <p:spPr>
              <a:xfrm>
                <a:off x="-1872716" y="984698"/>
                <a:ext cx="1872208" cy="1650453"/>
              </a:xfrm>
              <a:prstGeom prst="rect">
                <a:avLst/>
              </a:prstGeom>
              <a:noFill/>
            </p:spPr>
            <p:txBody>
              <a:bodyPr wrap="square" lIns="0" tIns="0" rIns="0" bIns="0" rtlCol="0">
                <a:spAutoFit/>
              </a:bodyPr>
              <a:lstStyle/>
              <a:p>
                <a:r>
                  <a:rPr lang="en-GB" sz="1000" dirty="0">
                    <a:solidFill>
                      <a:schemeClr val="tx1"/>
                    </a:solidFill>
                  </a:rPr>
                  <a:t>To format</a:t>
                </a:r>
                <a:r>
                  <a:rPr lang="en-GB" sz="1000" baseline="0" dirty="0">
                    <a:solidFill>
                      <a:schemeClr val="tx1"/>
                    </a:solidFill>
                  </a:rPr>
                  <a:t> the body text, simply highlight the specific line(s) of text and click ‘tab’ or press ‘increase/decrease list level’ button. If you continue to click the ‘Tab’ button and the text turns red you have tabbed too far and should use the ‘decrease level’ button to return to compliant text.</a:t>
                </a:r>
              </a:p>
              <a:p>
                <a:endParaRPr lang="en-GB" sz="1000" baseline="0" dirty="0">
                  <a:solidFill>
                    <a:schemeClr val="tx1"/>
                  </a:solidFill>
                </a:endParaRPr>
              </a:p>
              <a:p>
                <a:r>
                  <a:rPr lang="en-GB" sz="1000" baseline="0" dirty="0">
                    <a:solidFill>
                      <a:schemeClr val="tx1"/>
                    </a:solidFill>
                  </a:rPr>
                  <a:t>Do not use the bullet point button to format your text.</a:t>
                </a:r>
                <a:endParaRPr lang="en-GB" sz="1000" dirty="0">
                  <a:solidFill>
                    <a:schemeClr val="tx1"/>
                  </a:solidFill>
                </a:endParaRPr>
              </a:p>
            </p:txBody>
          </p:sp>
          <p:pic>
            <p:nvPicPr>
              <p:cNvPr id="43" name="Picture 42" descr="icon_information-white.png"/>
              <p:cNvPicPr>
                <a:picLocks noChangeAspect="1"/>
              </p:cNvPicPr>
              <p:nvPr/>
            </p:nvPicPr>
            <p:blipFill>
              <a:blip r:embed="rId2" cstate="print">
                <a:lum bright="-100000"/>
              </a:blip>
              <a:stretch>
                <a:fillRect/>
              </a:stretch>
            </p:blipFill>
            <p:spPr>
              <a:xfrm>
                <a:off x="-1764703" y="660661"/>
                <a:ext cx="121592" cy="240085"/>
              </a:xfrm>
              <a:prstGeom prst="rect">
                <a:avLst/>
              </a:prstGeom>
            </p:spPr>
          </p:pic>
        </p:grpSp>
        <p:grpSp>
          <p:nvGrpSpPr>
            <p:cNvPr id="9" name="Group 120"/>
            <p:cNvGrpSpPr/>
            <p:nvPr/>
          </p:nvGrpSpPr>
          <p:grpSpPr>
            <a:xfrm>
              <a:off x="6303954" y="562596"/>
              <a:ext cx="540060" cy="540060"/>
              <a:chOff x="6303954" y="562596"/>
              <a:chExt cx="540060" cy="540060"/>
            </a:xfrm>
          </p:grpSpPr>
          <p:sp>
            <p:nvSpPr>
              <p:cNvPr id="40" name="Donut 39"/>
              <p:cNvSpPr/>
              <p:nvPr/>
            </p:nvSpPr>
            <p:spPr>
              <a:xfrm>
                <a:off x="6303954" y="562596"/>
                <a:ext cx="540060" cy="540060"/>
              </a:xfrm>
              <a:prstGeom prst="donut">
                <a:avLst>
                  <a:gd name="adj" fmla="val 7083"/>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pic>
            <p:nvPicPr>
              <p:cNvPr id="41" name="Picture 40" descr="increase_indent.png"/>
              <p:cNvPicPr>
                <a:picLocks noChangeAspect="1"/>
              </p:cNvPicPr>
              <p:nvPr/>
            </p:nvPicPr>
            <p:blipFill>
              <a:blip r:embed="rId3" cstate="print">
                <a:lum bright="-100000"/>
              </a:blip>
              <a:stretch>
                <a:fillRect/>
              </a:stretch>
            </p:blipFill>
            <p:spPr>
              <a:xfrm>
                <a:off x="6425212" y="679422"/>
                <a:ext cx="317520" cy="317520"/>
              </a:xfrm>
              <a:prstGeom prst="rect">
                <a:avLst/>
              </a:prstGeom>
            </p:spPr>
          </p:pic>
        </p:grpSp>
      </p:grpSp>
      <p:sp>
        <p:nvSpPr>
          <p:cNvPr id="32" name="Content Placeholder 31"/>
          <p:cNvSpPr>
            <a:spLocks noGrp="1"/>
          </p:cNvSpPr>
          <p:nvPr>
            <p:ph sz="quarter" idx="13" hasCustomPrompt="1"/>
          </p:nvPr>
        </p:nvSpPr>
        <p:spPr>
          <a:xfrm>
            <a:off x="395289" y="1132776"/>
            <a:ext cx="8353425" cy="3309483"/>
          </a:xfrm>
        </p:spPr>
        <p:txBody>
          <a:bodyPr/>
          <a:lstStyle>
            <a:lvl1pPr>
              <a:defRPr/>
            </a:lvl1pPr>
          </a:lstStyle>
          <a:p>
            <a:pPr lvl="0"/>
            <a:r>
              <a:rPr lang="en-GB" dirty="0"/>
              <a:t>Click on an icon below to add content. To add text click here - see user tip on the left on how to style this body text. Keep text size to 16pt.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3" name="TextBox 52"/>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tx1"/>
                </a:solidFill>
                <a:latin typeface="+mj-lt"/>
              </a:rPr>
              <a:t>© The King's Fund 2018</a:t>
            </a:r>
          </a:p>
        </p:txBody>
      </p:sp>
      <p:sp>
        <p:nvSpPr>
          <p:cNvPr id="34" name="Content Placeholder 33"/>
          <p:cNvSpPr>
            <a:spLocks noGrp="1"/>
          </p:cNvSpPr>
          <p:nvPr>
            <p:ph sz="quarter" idx="17"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5" name="Content Placeholder 33"/>
          <p:cNvSpPr>
            <a:spLocks noGrp="1"/>
          </p:cNvSpPr>
          <p:nvPr>
            <p:ph sz="quarter" idx="18"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6" name="Content Placeholder 33"/>
          <p:cNvSpPr>
            <a:spLocks noGrp="1"/>
          </p:cNvSpPr>
          <p:nvPr>
            <p:ph sz="quarter" idx="19"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body text left, 2 general placeholders right">
    <p:spTree>
      <p:nvGrpSpPr>
        <p:cNvPr id="1" name=""/>
        <p:cNvGrpSpPr/>
        <p:nvPr/>
      </p:nvGrpSpPr>
      <p:grpSpPr>
        <a:xfrm>
          <a:off x="0" y="0"/>
          <a:ext cx="0" cy="0"/>
          <a:chOff x="0" y="0"/>
          <a:chExt cx="0" cy="0"/>
        </a:xfrm>
      </p:grpSpPr>
      <p:grpSp>
        <p:nvGrpSpPr>
          <p:cNvPr id="5" name="Group 38"/>
          <p:cNvGrpSpPr/>
          <p:nvPr userDrawn="1"/>
        </p:nvGrpSpPr>
        <p:grpSpPr bwMode="gray">
          <a:xfrm>
            <a:off x="1" y="0"/>
            <a:ext cx="9144001" cy="5151019"/>
            <a:chOff x="0" y="0"/>
            <a:chExt cx="9144001" cy="5154198"/>
          </a:xfrm>
        </p:grpSpPr>
        <p:sp>
          <p:nvSpPr>
            <p:cNvPr id="44" name="Rectangle 43"/>
            <p:cNvSpPr/>
            <p:nvPr userDrawn="1"/>
          </p:nvSpPr>
          <p:spPr bwMode="gray">
            <a:xfrm>
              <a:off x="1" y="4444998"/>
              <a:ext cx="9144000" cy="70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5" name="Rectangle 44"/>
            <p:cNvSpPr/>
            <p:nvPr userDrawn="1"/>
          </p:nvSpPr>
          <p:spPr bwMode="gray">
            <a:xfrm>
              <a:off x="0"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6" name="Rectangle 45"/>
            <p:cNvSpPr/>
            <p:nvPr userDrawn="1"/>
          </p:nvSpPr>
          <p:spPr bwMode="gray">
            <a:xfrm>
              <a:off x="8748711"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Rectangle 46"/>
            <p:cNvSpPr/>
            <p:nvPr userDrawn="1"/>
          </p:nvSpPr>
          <p:spPr bwMode="gray">
            <a:xfrm>
              <a:off x="1" y="1"/>
              <a:ext cx="9144000" cy="41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Date Placeholder 1"/>
          <p:cNvSpPr>
            <a:spLocks noGrp="1"/>
          </p:cNvSpPr>
          <p:nvPr>
            <p:ph type="dt" sz="half" idx="10"/>
          </p:nvPr>
        </p:nvSpPr>
        <p:spPr/>
        <p:txBody>
          <a:bodyPr/>
          <a:lstStyle/>
          <a:p>
            <a:fld id="{939DD6EA-E1D5-494B-A4A0-0D13DC050B14}"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sp>
        <p:nvSpPr>
          <p:cNvPr id="13" name="Title 12"/>
          <p:cNvSpPr>
            <a:spLocks noGrp="1"/>
          </p:cNvSpPr>
          <p:nvPr>
            <p:ph type="title" hasCustomPrompt="1"/>
          </p:nvPr>
        </p:nvSpPr>
        <p:spPr>
          <a:xfrm>
            <a:off x="395288" y="340607"/>
            <a:ext cx="4176713" cy="792169"/>
          </a:xfrm>
        </p:spPr>
        <p:txBody>
          <a:bodyPr anchor="t">
            <a:normAutofit/>
          </a:bodyPr>
          <a:lstStyle>
            <a:lvl1pPr>
              <a:defRPr sz="2400">
                <a:solidFill>
                  <a:schemeClr val="tx1"/>
                </a:solidFill>
              </a:defRPr>
            </a:lvl1pPr>
          </a:lstStyle>
          <a:p>
            <a:r>
              <a:rPr lang="en-US" dirty="0"/>
              <a:t>Slide title on one line</a:t>
            </a:r>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grpSp>
        <p:nvGrpSpPr>
          <p:cNvPr id="7" name="Group 11"/>
          <p:cNvGrpSpPr/>
          <p:nvPr userDrawn="1"/>
        </p:nvGrpSpPr>
        <p:grpSpPr>
          <a:xfrm>
            <a:off x="-1908720" y="53818"/>
            <a:ext cx="1872208" cy="2900891"/>
            <a:chOff x="6195941" y="562596"/>
            <a:chExt cx="1872208" cy="2902681"/>
          </a:xfrm>
        </p:grpSpPr>
        <p:grpSp>
          <p:nvGrpSpPr>
            <p:cNvPr id="8" name="Group 113"/>
            <p:cNvGrpSpPr/>
            <p:nvPr/>
          </p:nvGrpSpPr>
          <p:grpSpPr>
            <a:xfrm>
              <a:off x="6195941" y="832626"/>
              <a:ext cx="1872208" cy="2632651"/>
              <a:chOff x="-1872716" y="660661"/>
              <a:chExt cx="1872208" cy="1974490"/>
            </a:xfrm>
          </p:grpSpPr>
          <p:sp>
            <p:nvSpPr>
              <p:cNvPr id="42" name="TextBox 41"/>
              <p:cNvSpPr txBox="1"/>
              <p:nvPr/>
            </p:nvSpPr>
            <p:spPr>
              <a:xfrm>
                <a:off x="-1872716" y="984698"/>
                <a:ext cx="1872208" cy="1650453"/>
              </a:xfrm>
              <a:prstGeom prst="rect">
                <a:avLst/>
              </a:prstGeom>
              <a:noFill/>
            </p:spPr>
            <p:txBody>
              <a:bodyPr wrap="square" lIns="0" tIns="0" rIns="0" bIns="0" rtlCol="0">
                <a:spAutoFit/>
              </a:bodyPr>
              <a:lstStyle/>
              <a:p>
                <a:r>
                  <a:rPr lang="en-GB" sz="1000" dirty="0">
                    <a:solidFill>
                      <a:schemeClr val="tx1"/>
                    </a:solidFill>
                  </a:rPr>
                  <a:t>To format</a:t>
                </a:r>
                <a:r>
                  <a:rPr lang="en-GB" sz="1000" baseline="0" dirty="0">
                    <a:solidFill>
                      <a:schemeClr val="tx1"/>
                    </a:solidFill>
                  </a:rPr>
                  <a:t> the body text, simply highlight the specific line(s) of text and click ‘tab’ or press ‘increase/decrease list level’ button. If you continue to click the ‘Tab’ button and the text turns red you have tabbed too far and should use the ‘decrease level’ button to return to compliant text.</a:t>
                </a:r>
              </a:p>
              <a:p>
                <a:endParaRPr lang="en-GB" sz="1000" baseline="0" dirty="0">
                  <a:solidFill>
                    <a:schemeClr val="tx1"/>
                  </a:solidFill>
                </a:endParaRPr>
              </a:p>
              <a:p>
                <a:r>
                  <a:rPr lang="en-GB" sz="1000" baseline="0" dirty="0">
                    <a:solidFill>
                      <a:schemeClr val="tx1"/>
                    </a:solidFill>
                  </a:rPr>
                  <a:t>Do not use the bullet point button to format your text.</a:t>
                </a:r>
                <a:endParaRPr lang="en-GB" sz="1000" dirty="0">
                  <a:solidFill>
                    <a:schemeClr val="tx1"/>
                  </a:solidFill>
                </a:endParaRPr>
              </a:p>
            </p:txBody>
          </p:sp>
          <p:pic>
            <p:nvPicPr>
              <p:cNvPr id="43" name="Picture 42" descr="icon_information-white.png"/>
              <p:cNvPicPr>
                <a:picLocks noChangeAspect="1"/>
              </p:cNvPicPr>
              <p:nvPr/>
            </p:nvPicPr>
            <p:blipFill>
              <a:blip r:embed="rId2" cstate="print">
                <a:lum bright="-100000"/>
              </a:blip>
              <a:stretch>
                <a:fillRect/>
              </a:stretch>
            </p:blipFill>
            <p:spPr>
              <a:xfrm>
                <a:off x="-1764703" y="660661"/>
                <a:ext cx="121592" cy="240085"/>
              </a:xfrm>
              <a:prstGeom prst="rect">
                <a:avLst/>
              </a:prstGeom>
            </p:spPr>
          </p:pic>
        </p:grpSp>
        <p:grpSp>
          <p:nvGrpSpPr>
            <p:cNvPr id="9" name="Group 120"/>
            <p:cNvGrpSpPr/>
            <p:nvPr/>
          </p:nvGrpSpPr>
          <p:grpSpPr>
            <a:xfrm>
              <a:off x="6303954" y="562596"/>
              <a:ext cx="540060" cy="540060"/>
              <a:chOff x="6303954" y="562596"/>
              <a:chExt cx="540060" cy="540060"/>
            </a:xfrm>
          </p:grpSpPr>
          <p:sp>
            <p:nvSpPr>
              <p:cNvPr id="40" name="Donut 39"/>
              <p:cNvSpPr/>
              <p:nvPr/>
            </p:nvSpPr>
            <p:spPr>
              <a:xfrm>
                <a:off x="6303954" y="562596"/>
                <a:ext cx="540060" cy="540060"/>
              </a:xfrm>
              <a:prstGeom prst="donut">
                <a:avLst>
                  <a:gd name="adj" fmla="val 7083"/>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pic>
            <p:nvPicPr>
              <p:cNvPr id="41" name="Picture 40" descr="increase_indent.png"/>
              <p:cNvPicPr>
                <a:picLocks noChangeAspect="1"/>
              </p:cNvPicPr>
              <p:nvPr/>
            </p:nvPicPr>
            <p:blipFill>
              <a:blip r:embed="rId3" cstate="print">
                <a:lum bright="-100000"/>
              </a:blip>
              <a:stretch>
                <a:fillRect/>
              </a:stretch>
            </p:blipFill>
            <p:spPr>
              <a:xfrm>
                <a:off x="6425212" y="679422"/>
                <a:ext cx="317520" cy="317520"/>
              </a:xfrm>
              <a:prstGeom prst="rect">
                <a:avLst/>
              </a:prstGeom>
            </p:spPr>
          </p:pic>
        </p:grpSp>
      </p:grpSp>
      <p:sp>
        <p:nvSpPr>
          <p:cNvPr id="32" name="Content Placeholder 31"/>
          <p:cNvSpPr>
            <a:spLocks noGrp="1"/>
          </p:cNvSpPr>
          <p:nvPr>
            <p:ph sz="quarter" idx="13" hasCustomPrompt="1"/>
          </p:nvPr>
        </p:nvSpPr>
        <p:spPr>
          <a:xfrm>
            <a:off x="395290" y="1132776"/>
            <a:ext cx="4176711" cy="3309483"/>
          </a:xfrm>
        </p:spPr>
        <p:txBody>
          <a:bodyPr rIns="180000"/>
          <a:lstStyle>
            <a:lvl1pPr>
              <a:defRPr/>
            </a:lvl1pPr>
          </a:lstStyle>
          <a:p>
            <a:pPr lvl="0"/>
            <a:r>
              <a:rPr lang="en-GB" dirty="0"/>
              <a:t>Click on an icon below to add content. To add text click here - see user tip on the left on how to style this body text. Keep text size to 16pt.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0" name="Content Placeholder 31"/>
          <p:cNvSpPr>
            <a:spLocks noGrp="1"/>
          </p:cNvSpPr>
          <p:nvPr>
            <p:ph sz="quarter" idx="14" hasCustomPrompt="1"/>
          </p:nvPr>
        </p:nvSpPr>
        <p:spPr>
          <a:xfrm>
            <a:off x="4572003" y="412496"/>
            <a:ext cx="4176711" cy="2016121"/>
          </a:xfrm>
        </p:spPr>
        <p:txBody>
          <a:bodyPr lIns="180000" rIns="0" bIns="180000"/>
          <a:lstStyle>
            <a:lvl1pPr>
              <a:defRPr/>
            </a:lvl1pPr>
          </a:lstStyle>
          <a:p>
            <a:pPr lvl="0"/>
            <a:r>
              <a:rPr lang="en-GB" dirty="0"/>
              <a:t>Click on an icon below to add content. </a:t>
            </a:r>
          </a:p>
        </p:txBody>
      </p:sp>
      <p:sp>
        <p:nvSpPr>
          <p:cNvPr id="33" name="Content Placeholder 31"/>
          <p:cNvSpPr>
            <a:spLocks noGrp="1"/>
          </p:cNvSpPr>
          <p:nvPr>
            <p:ph sz="quarter" idx="15" hasCustomPrompt="1"/>
          </p:nvPr>
        </p:nvSpPr>
        <p:spPr>
          <a:xfrm>
            <a:off x="4572001" y="2428617"/>
            <a:ext cx="4176711" cy="2013642"/>
          </a:xfrm>
        </p:spPr>
        <p:txBody>
          <a:bodyPr lIns="180000" tIns="180000" rIns="0"/>
          <a:lstStyle>
            <a:lvl1pPr>
              <a:defRPr/>
            </a:lvl1pPr>
          </a:lstStyle>
          <a:p>
            <a:pPr lvl="0"/>
            <a:r>
              <a:rPr lang="en-GB" dirty="0"/>
              <a:t>Click on an icon below to add content. </a:t>
            </a:r>
          </a:p>
        </p:txBody>
      </p:sp>
      <p:sp>
        <p:nvSpPr>
          <p:cNvPr id="48" name="TextBox 47"/>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tx1"/>
                </a:solidFill>
                <a:latin typeface="+mj-lt"/>
              </a:rPr>
              <a:t>© The King's Fund 2018</a:t>
            </a:r>
          </a:p>
        </p:txBody>
      </p:sp>
      <p:sp>
        <p:nvSpPr>
          <p:cNvPr id="36" name="Content Placeholder 33"/>
          <p:cNvSpPr>
            <a:spLocks noGrp="1"/>
          </p:cNvSpPr>
          <p:nvPr>
            <p:ph sz="quarter" idx="17"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7" name="Content Placeholder 33"/>
          <p:cNvSpPr>
            <a:spLocks noGrp="1"/>
          </p:cNvSpPr>
          <p:nvPr>
            <p:ph sz="quarter" idx="18"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8" name="Content Placeholder 33"/>
          <p:cNvSpPr>
            <a:spLocks noGrp="1"/>
          </p:cNvSpPr>
          <p:nvPr>
            <p:ph sz="quarter" idx="19"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2 general placeholders, plus text below ">
    <p:spTree>
      <p:nvGrpSpPr>
        <p:cNvPr id="1" name=""/>
        <p:cNvGrpSpPr/>
        <p:nvPr/>
      </p:nvGrpSpPr>
      <p:grpSpPr>
        <a:xfrm>
          <a:off x="0" y="0"/>
          <a:ext cx="0" cy="0"/>
          <a:chOff x="0" y="0"/>
          <a:chExt cx="0" cy="0"/>
        </a:xfrm>
      </p:grpSpPr>
      <p:grpSp>
        <p:nvGrpSpPr>
          <p:cNvPr id="5" name="Group 44"/>
          <p:cNvGrpSpPr/>
          <p:nvPr userDrawn="1"/>
        </p:nvGrpSpPr>
        <p:grpSpPr bwMode="gray">
          <a:xfrm>
            <a:off x="1" y="0"/>
            <a:ext cx="9144001" cy="5151019"/>
            <a:chOff x="0" y="0"/>
            <a:chExt cx="9144001" cy="5154198"/>
          </a:xfrm>
        </p:grpSpPr>
        <p:sp>
          <p:nvSpPr>
            <p:cNvPr id="46" name="Rectangle 45"/>
            <p:cNvSpPr/>
            <p:nvPr userDrawn="1"/>
          </p:nvSpPr>
          <p:spPr bwMode="gray">
            <a:xfrm>
              <a:off x="1" y="4444998"/>
              <a:ext cx="9144000" cy="70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Rectangle 46"/>
            <p:cNvSpPr/>
            <p:nvPr userDrawn="1"/>
          </p:nvSpPr>
          <p:spPr bwMode="gray">
            <a:xfrm>
              <a:off x="0"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8" name="Rectangle 47"/>
            <p:cNvSpPr/>
            <p:nvPr userDrawn="1"/>
          </p:nvSpPr>
          <p:spPr bwMode="gray">
            <a:xfrm>
              <a:off x="8748711"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Rectangle 48"/>
            <p:cNvSpPr/>
            <p:nvPr userDrawn="1"/>
          </p:nvSpPr>
          <p:spPr bwMode="gray">
            <a:xfrm>
              <a:off x="1" y="1"/>
              <a:ext cx="9144000" cy="41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Date Placeholder 1"/>
          <p:cNvSpPr>
            <a:spLocks noGrp="1"/>
          </p:cNvSpPr>
          <p:nvPr>
            <p:ph type="dt" sz="half" idx="10"/>
          </p:nvPr>
        </p:nvSpPr>
        <p:spPr/>
        <p:txBody>
          <a:bodyPr/>
          <a:lstStyle/>
          <a:p>
            <a:fld id="{3792353B-0A13-46E3-AEFE-1AF8B318DE14}"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sp>
        <p:nvSpPr>
          <p:cNvPr id="13" name="Title 12"/>
          <p:cNvSpPr>
            <a:spLocks noGrp="1"/>
          </p:cNvSpPr>
          <p:nvPr>
            <p:ph type="title" hasCustomPrompt="1"/>
          </p:nvPr>
        </p:nvSpPr>
        <p:spPr>
          <a:xfrm>
            <a:off x="395287" y="340607"/>
            <a:ext cx="8353424" cy="792170"/>
          </a:xfrm>
        </p:spPr>
        <p:txBody>
          <a:bodyPr anchor="t">
            <a:normAutofit/>
          </a:bodyPr>
          <a:lstStyle>
            <a:lvl1pPr>
              <a:defRPr sz="2400">
                <a:solidFill>
                  <a:schemeClr val="tx1"/>
                </a:solidFill>
              </a:defRPr>
            </a:lvl1pPr>
          </a:lstStyle>
          <a:p>
            <a:r>
              <a:rPr lang="en-US" dirty="0"/>
              <a:t>Slide title on one line</a:t>
            </a:r>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0" name="Content Placeholder 31"/>
          <p:cNvSpPr>
            <a:spLocks noGrp="1"/>
          </p:cNvSpPr>
          <p:nvPr>
            <p:ph sz="quarter" idx="14" hasCustomPrompt="1"/>
          </p:nvPr>
        </p:nvSpPr>
        <p:spPr>
          <a:xfrm>
            <a:off x="395288" y="1132777"/>
            <a:ext cx="4176711" cy="2663149"/>
          </a:xfrm>
        </p:spPr>
        <p:txBody>
          <a:bodyPr lIns="0" rIns="180000" bIns="180000"/>
          <a:lstStyle>
            <a:lvl1pPr>
              <a:defRPr/>
            </a:lvl1pPr>
          </a:lstStyle>
          <a:p>
            <a:pPr lvl="0"/>
            <a:r>
              <a:rPr lang="en-GB" dirty="0"/>
              <a:t>Click on an icon below to add content. </a:t>
            </a:r>
          </a:p>
        </p:txBody>
      </p:sp>
      <p:sp>
        <p:nvSpPr>
          <p:cNvPr id="33" name="Content Placeholder 31"/>
          <p:cNvSpPr>
            <a:spLocks noGrp="1"/>
          </p:cNvSpPr>
          <p:nvPr>
            <p:ph sz="quarter" idx="15" hasCustomPrompt="1"/>
          </p:nvPr>
        </p:nvSpPr>
        <p:spPr>
          <a:xfrm>
            <a:off x="4572001" y="1132777"/>
            <a:ext cx="4176711" cy="2663149"/>
          </a:xfrm>
        </p:spPr>
        <p:txBody>
          <a:bodyPr lIns="180000" tIns="0" rIns="0"/>
          <a:lstStyle>
            <a:lvl1pPr>
              <a:defRPr/>
            </a:lvl1pPr>
          </a:lstStyle>
          <a:p>
            <a:pPr lvl="0"/>
            <a:r>
              <a:rPr lang="en-GB" dirty="0"/>
              <a:t>Click on an icon below to add content. </a:t>
            </a:r>
          </a:p>
        </p:txBody>
      </p:sp>
      <p:sp>
        <p:nvSpPr>
          <p:cNvPr id="34" name="Text Placeholder 33"/>
          <p:cNvSpPr>
            <a:spLocks noGrp="1"/>
          </p:cNvSpPr>
          <p:nvPr>
            <p:ph type="body" sz="quarter" idx="16" hasCustomPrompt="1"/>
          </p:nvPr>
        </p:nvSpPr>
        <p:spPr>
          <a:xfrm>
            <a:off x="395288" y="3904429"/>
            <a:ext cx="4176712" cy="537830"/>
          </a:xfrm>
        </p:spPr>
        <p:txBody>
          <a:bodyPr rIns="180000"/>
          <a:lstStyle>
            <a:lvl1pPr>
              <a:defRPr baseline="0"/>
            </a:lvl1pPr>
          </a:lstStyle>
          <a:p>
            <a:pPr lvl="0"/>
            <a:r>
              <a:rPr lang="en-US" dirty="0"/>
              <a:t>Add text for the content above here.</a:t>
            </a:r>
          </a:p>
        </p:txBody>
      </p:sp>
      <p:sp>
        <p:nvSpPr>
          <p:cNvPr id="35" name="Text Placeholder 33"/>
          <p:cNvSpPr>
            <a:spLocks noGrp="1"/>
          </p:cNvSpPr>
          <p:nvPr>
            <p:ph type="body" sz="quarter" idx="17" hasCustomPrompt="1"/>
          </p:nvPr>
        </p:nvSpPr>
        <p:spPr>
          <a:xfrm>
            <a:off x="4572001" y="3904429"/>
            <a:ext cx="4176712" cy="537830"/>
          </a:xfrm>
        </p:spPr>
        <p:txBody>
          <a:bodyPr lIns="180000" rIns="0"/>
          <a:lstStyle>
            <a:lvl1pPr>
              <a:defRPr baseline="0"/>
            </a:lvl1pPr>
          </a:lstStyle>
          <a:p>
            <a:pPr lvl="0"/>
            <a:r>
              <a:rPr lang="en-US" dirty="0"/>
              <a:t>Add text for the content above here.</a:t>
            </a:r>
          </a:p>
        </p:txBody>
      </p:sp>
      <p:sp>
        <p:nvSpPr>
          <p:cNvPr id="50" name="TextBox 49"/>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tx1"/>
                </a:solidFill>
                <a:latin typeface="+mj-lt"/>
              </a:rPr>
              <a:t>© The King's Fund 2018</a:t>
            </a:r>
          </a:p>
        </p:txBody>
      </p:sp>
      <p:sp>
        <p:nvSpPr>
          <p:cNvPr id="31" name="Content Placeholder 33"/>
          <p:cNvSpPr>
            <a:spLocks noGrp="1"/>
          </p:cNvSpPr>
          <p:nvPr>
            <p:ph sz="quarter" idx="18"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2" name="Content Placeholder 33"/>
          <p:cNvSpPr>
            <a:spLocks noGrp="1"/>
          </p:cNvSpPr>
          <p:nvPr>
            <p:ph sz="quarter" idx="19"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6" name="Content Placeholder 33"/>
          <p:cNvSpPr>
            <a:spLocks noGrp="1"/>
          </p:cNvSpPr>
          <p:nvPr>
            <p:ph sz="quarter" idx="20"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Full page image ">
    <p:bg>
      <p:bgPr>
        <a:solidFill>
          <a:schemeClr val="bg1"/>
        </a:solidFill>
        <a:effectLst/>
      </p:bgPr>
    </p:bg>
    <p:spTree>
      <p:nvGrpSpPr>
        <p:cNvPr id="1" name=""/>
        <p:cNvGrpSpPr/>
        <p:nvPr/>
      </p:nvGrpSpPr>
      <p:grpSpPr>
        <a:xfrm>
          <a:off x="0" y="0"/>
          <a:ext cx="0" cy="0"/>
          <a:chOff x="0" y="0"/>
          <a:chExt cx="0" cy="0"/>
        </a:xfrm>
      </p:grpSpPr>
      <p:grpSp>
        <p:nvGrpSpPr>
          <p:cNvPr id="5" name="Group 27"/>
          <p:cNvGrpSpPr/>
          <p:nvPr userDrawn="1"/>
        </p:nvGrpSpPr>
        <p:grpSpPr bwMode="gray">
          <a:xfrm>
            <a:off x="0" y="0"/>
            <a:ext cx="9151910" cy="5151019"/>
            <a:chOff x="0" y="0"/>
            <a:chExt cx="9151910" cy="5154198"/>
          </a:xfrm>
        </p:grpSpPr>
        <p:sp>
          <p:nvSpPr>
            <p:cNvPr id="27" name="Rectangle 26"/>
            <p:cNvSpPr/>
            <p:nvPr userDrawn="1"/>
          </p:nvSpPr>
          <p:spPr bwMode="gray">
            <a:xfrm>
              <a:off x="1" y="4444998"/>
              <a:ext cx="9144000" cy="70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Rectangle 23"/>
            <p:cNvSpPr/>
            <p:nvPr userDrawn="1"/>
          </p:nvSpPr>
          <p:spPr bwMode="gray">
            <a:xfrm>
              <a:off x="0"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24"/>
            <p:cNvSpPr/>
            <p:nvPr userDrawn="1"/>
          </p:nvSpPr>
          <p:spPr bwMode="gray">
            <a:xfrm>
              <a:off x="8748710" y="0"/>
              <a:ext cx="403200"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Rectangle 25"/>
            <p:cNvSpPr/>
            <p:nvPr userDrawn="1"/>
          </p:nvSpPr>
          <p:spPr bwMode="gray">
            <a:xfrm>
              <a:off x="1" y="1"/>
              <a:ext cx="9144000" cy="41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Date Placeholder 1"/>
          <p:cNvSpPr>
            <a:spLocks noGrp="1"/>
          </p:cNvSpPr>
          <p:nvPr>
            <p:ph type="dt" sz="half" idx="10"/>
          </p:nvPr>
        </p:nvSpPr>
        <p:spPr/>
        <p:txBody>
          <a:bodyPr/>
          <a:lstStyle/>
          <a:p>
            <a:fld id="{9427A12D-83AE-4359-90F0-372E2267E67B}"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sp>
        <p:nvSpPr>
          <p:cNvPr id="13" name="Title 12"/>
          <p:cNvSpPr>
            <a:spLocks noGrp="1"/>
          </p:cNvSpPr>
          <p:nvPr>
            <p:ph type="title" hasCustomPrompt="1"/>
          </p:nvPr>
        </p:nvSpPr>
        <p:spPr>
          <a:xfrm>
            <a:off x="395287" y="520626"/>
            <a:ext cx="8353424" cy="792000"/>
          </a:xfrm>
        </p:spPr>
        <p:txBody>
          <a:bodyPr lIns="180000" rIns="180000" anchor="t">
            <a:normAutofit/>
          </a:bodyPr>
          <a:lstStyle>
            <a:lvl1pPr>
              <a:defRPr sz="2400">
                <a:solidFill>
                  <a:schemeClr val="bg1"/>
                </a:solidFill>
              </a:defRPr>
            </a:lvl1pPr>
          </a:lstStyle>
          <a:p>
            <a:r>
              <a:rPr lang="en-US" dirty="0"/>
              <a:t>Slide title on one line if required</a:t>
            </a:r>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grpSp>
        <p:nvGrpSpPr>
          <p:cNvPr id="7" name="Group 28"/>
          <p:cNvGrpSpPr/>
          <p:nvPr userDrawn="1"/>
        </p:nvGrpSpPr>
        <p:grpSpPr>
          <a:xfrm>
            <a:off x="-1656692" y="1455579"/>
            <a:ext cx="1548680" cy="2124455"/>
            <a:chOff x="-1836712" y="2937191"/>
            <a:chExt cx="1548680" cy="2125766"/>
          </a:xfrm>
        </p:grpSpPr>
        <p:pic>
          <p:nvPicPr>
            <p:cNvPr id="31" name="Picture 30" descr="icon_camera_circle.png"/>
            <p:cNvPicPr>
              <a:picLocks noChangeAspect="1"/>
            </p:cNvPicPr>
            <p:nvPr/>
          </p:nvPicPr>
          <p:blipFill>
            <a:blip r:embed="rId2" cstate="print">
              <a:lum bright="-100000"/>
            </a:blip>
            <a:stretch>
              <a:fillRect/>
            </a:stretch>
          </p:blipFill>
          <p:spPr>
            <a:xfrm>
              <a:off x="-1728699" y="2937191"/>
              <a:ext cx="640111" cy="640111"/>
            </a:xfrm>
            <a:prstGeom prst="rect">
              <a:avLst/>
            </a:prstGeom>
            <a:noFill/>
            <a:ln>
              <a:noFill/>
            </a:ln>
          </p:spPr>
        </p:pic>
        <p:sp>
          <p:nvSpPr>
            <p:cNvPr id="32" name="TextBox 31"/>
            <p:cNvSpPr txBox="1"/>
            <p:nvPr/>
          </p:nvSpPr>
          <p:spPr>
            <a:xfrm>
              <a:off x="-1836712" y="3677962"/>
              <a:ext cx="1548680" cy="1384995"/>
            </a:xfrm>
            <a:prstGeom prst="rect">
              <a:avLst/>
            </a:prstGeom>
            <a:noFill/>
          </p:spPr>
          <p:txBody>
            <a:bodyPr wrap="square" lIns="0" tIns="0" rIns="0" bIns="0" rtlCol="0">
              <a:spAutoFit/>
            </a:bodyPr>
            <a:lstStyle/>
            <a:p>
              <a:r>
                <a:rPr lang="en-GB" sz="1000" dirty="0">
                  <a:solidFill>
                    <a:srgbClr val="000000"/>
                  </a:solidFill>
                </a:rPr>
                <a:t>To add a photographic image to the background.</a:t>
              </a:r>
            </a:p>
            <a:p>
              <a:r>
                <a:rPr lang="en-GB" sz="1000" dirty="0">
                  <a:solidFill>
                    <a:srgbClr val="000000"/>
                  </a:solidFill>
                </a:rPr>
                <a:t>&gt;Right</a:t>
              </a:r>
              <a:r>
                <a:rPr lang="en-GB" sz="1000" baseline="0" dirty="0">
                  <a:solidFill>
                    <a:srgbClr val="000000"/>
                  </a:solidFill>
                </a:rPr>
                <a:t> Click over slide</a:t>
              </a:r>
            </a:p>
            <a:p>
              <a:r>
                <a:rPr lang="en-GB" sz="1000" baseline="0" dirty="0">
                  <a:solidFill>
                    <a:srgbClr val="000000"/>
                  </a:solidFill>
                </a:rPr>
                <a:t>&gt;format background</a:t>
              </a:r>
            </a:p>
            <a:p>
              <a:r>
                <a:rPr lang="en-GB" sz="1000" baseline="0" dirty="0">
                  <a:solidFill>
                    <a:srgbClr val="000000"/>
                  </a:solidFill>
                </a:rPr>
                <a:t>&gt;fill</a:t>
              </a:r>
            </a:p>
            <a:p>
              <a:r>
                <a:rPr lang="en-GB" sz="1000" baseline="0" dirty="0">
                  <a:solidFill>
                    <a:srgbClr val="000000"/>
                  </a:solidFill>
                </a:rPr>
                <a:t>&gt;picture or texture fill</a:t>
              </a:r>
            </a:p>
            <a:p>
              <a:r>
                <a:rPr lang="en-GB" sz="1000" baseline="0" dirty="0">
                  <a:solidFill>
                    <a:srgbClr val="000000"/>
                  </a:solidFill>
                </a:rPr>
                <a:t>&gt;select image from  </a:t>
              </a:r>
              <a:br>
                <a:rPr lang="en-GB" sz="1000" baseline="0" dirty="0">
                  <a:solidFill>
                    <a:srgbClr val="000000"/>
                  </a:solidFill>
                </a:rPr>
              </a:br>
              <a:r>
                <a:rPr lang="en-GB" sz="1000" baseline="0" dirty="0">
                  <a:solidFill>
                    <a:srgbClr val="000000"/>
                  </a:solidFill>
                </a:rPr>
                <a:t>  your file</a:t>
              </a:r>
              <a:endParaRPr lang="en-GB" sz="1000" dirty="0">
                <a:solidFill>
                  <a:srgbClr val="000000"/>
                </a:solidFill>
              </a:endParaRPr>
            </a:p>
          </p:txBody>
        </p:sp>
        <p:pic>
          <p:nvPicPr>
            <p:cNvPr id="36" name="Picture 35" descr="icon_information-white.png"/>
            <p:cNvPicPr>
              <a:picLocks noChangeAspect="1"/>
            </p:cNvPicPr>
            <p:nvPr/>
          </p:nvPicPr>
          <p:blipFill>
            <a:blip r:embed="rId3" cstate="print">
              <a:lum bright="-100000"/>
            </a:blip>
            <a:stretch>
              <a:fillRect/>
            </a:stretch>
          </p:blipFill>
          <p:spPr>
            <a:xfrm>
              <a:off x="-1728699" y="3245911"/>
              <a:ext cx="121592" cy="320113"/>
            </a:xfrm>
            <a:prstGeom prst="rect">
              <a:avLst/>
            </a:prstGeom>
          </p:spPr>
        </p:pic>
      </p:grpSp>
      <p:sp>
        <p:nvSpPr>
          <p:cNvPr id="37" name="TextBox 36"/>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tx1"/>
                </a:solidFill>
                <a:latin typeface="+mj-lt"/>
              </a:rPr>
              <a:t>© The King's Fund 2018</a:t>
            </a:r>
          </a:p>
        </p:txBody>
      </p:sp>
      <p:sp>
        <p:nvSpPr>
          <p:cNvPr id="30" name="Content Placeholder 33"/>
          <p:cNvSpPr>
            <a:spLocks noGrp="1"/>
          </p:cNvSpPr>
          <p:nvPr>
            <p:ph sz="quarter" idx="17"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3" name="Content Placeholder 33"/>
          <p:cNvSpPr>
            <a:spLocks noGrp="1"/>
          </p:cNvSpPr>
          <p:nvPr>
            <p:ph sz="quarter" idx="18"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4" name="Content Placeholder 33"/>
          <p:cNvSpPr>
            <a:spLocks noGrp="1"/>
          </p:cNvSpPr>
          <p:nvPr>
            <p:ph sz="quarter" idx="19"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Media file - animation movie etc">
    <p:bg>
      <p:bgPr>
        <a:solidFill>
          <a:schemeClr val="bg1"/>
        </a:solidFill>
        <a:effectLst/>
      </p:bgPr>
    </p:bg>
    <p:spTree>
      <p:nvGrpSpPr>
        <p:cNvPr id="1" name=""/>
        <p:cNvGrpSpPr/>
        <p:nvPr/>
      </p:nvGrpSpPr>
      <p:grpSpPr>
        <a:xfrm>
          <a:off x="0" y="0"/>
          <a:ext cx="0" cy="0"/>
          <a:chOff x="0" y="0"/>
          <a:chExt cx="0" cy="0"/>
        </a:xfrm>
      </p:grpSpPr>
      <p:grpSp>
        <p:nvGrpSpPr>
          <p:cNvPr id="5" name="Group 27"/>
          <p:cNvGrpSpPr/>
          <p:nvPr userDrawn="1"/>
        </p:nvGrpSpPr>
        <p:grpSpPr bwMode="gray">
          <a:xfrm>
            <a:off x="1" y="0"/>
            <a:ext cx="9144001" cy="5151019"/>
            <a:chOff x="0" y="0"/>
            <a:chExt cx="9144001" cy="5154198"/>
          </a:xfrm>
        </p:grpSpPr>
        <p:sp>
          <p:nvSpPr>
            <p:cNvPr id="27" name="Rectangle 26"/>
            <p:cNvSpPr/>
            <p:nvPr userDrawn="1"/>
          </p:nvSpPr>
          <p:spPr bwMode="gray">
            <a:xfrm>
              <a:off x="1" y="4444998"/>
              <a:ext cx="9144000" cy="70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Rectangle 23"/>
            <p:cNvSpPr/>
            <p:nvPr userDrawn="1"/>
          </p:nvSpPr>
          <p:spPr bwMode="gray">
            <a:xfrm>
              <a:off x="0"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24"/>
            <p:cNvSpPr/>
            <p:nvPr userDrawn="1"/>
          </p:nvSpPr>
          <p:spPr bwMode="gray">
            <a:xfrm>
              <a:off x="8748711"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Rectangle 25"/>
            <p:cNvSpPr/>
            <p:nvPr userDrawn="1"/>
          </p:nvSpPr>
          <p:spPr bwMode="gray">
            <a:xfrm>
              <a:off x="1" y="1"/>
              <a:ext cx="9144000" cy="41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Date Placeholder 1"/>
          <p:cNvSpPr>
            <a:spLocks noGrp="1"/>
          </p:cNvSpPr>
          <p:nvPr>
            <p:ph type="dt" sz="half" idx="10"/>
          </p:nvPr>
        </p:nvSpPr>
        <p:spPr/>
        <p:txBody>
          <a:bodyPr/>
          <a:lstStyle/>
          <a:p>
            <a:fld id="{CF8F1B27-0041-4364-867C-F7E6F41A25F7}"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4" name="Media Placeholder 33"/>
          <p:cNvSpPr>
            <a:spLocks noGrp="1"/>
          </p:cNvSpPr>
          <p:nvPr>
            <p:ph type="media" sz="quarter" idx="13" hasCustomPrompt="1"/>
          </p:nvPr>
        </p:nvSpPr>
        <p:spPr>
          <a:xfrm>
            <a:off x="395289" y="412496"/>
            <a:ext cx="8353425" cy="4029763"/>
          </a:xfrm>
        </p:spPr>
        <p:txBody>
          <a:bodyPr anchor="ctr"/>
          <a:lstStyle>
            <a:lvl1pPr algn="ctr">
              <a:defRPr sz="1000" baseline="0"/>
            </a:lvl1pPr>
          </a:lstStyle>
          <a:p>
            <a:r>
              <a:rPr lang="en-GB" dirty="0"/>
              <a:t>Click icon to add media such as animation, videos etc</a:t>
            </a:r>
          </a:p>
        </p:txBody>
      </p:sp>
      <p:sp>
        <p:nvSpPr>
          <p:cNvPr id="35" name="TextBox 34"/>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tx1"/>
                </a:solidFill>
                <a:latin typeface="+mj-lt"/>
              </a:rPr>
              <a:t>© The King's Fund 2018</a:t>
            </a:r>
          </a:p>
        </p:txBody>
      </p:sp>
      <p:sp>
        <p:nvSpPr>
          <p:cNvPr id="28" name="Content Placeholder 33"/>
          <p:cNvSpPr>
            <a:spLocks noGrp="1"/>
          </p:cNvSpPr>
          <p:nvPr>
            <p:ph sz="quarter" idx="17"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29" name="Content Placeholder 33"/>
          <p:cNvSpPr>
            <a:spLocks noGrp="1"/>
          </p:cNvSpPr>
          <p:nvPr>
            <p:ph sz="quarter" idx="18"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0" name="Content Placeholder 33"/>
          <p:cNvSpPr>
            <a:spLocks noGrp="1"/>
          </p:cNvSpPr>
          <p:nvPr>
            <p:ph sz="quarter" idx="19"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grpSp>
        <p:nvGrpSpPr>
          <p:cNvPr id="5" name="Group 27"/>
          <p:cNvGrpSpPr/>
          <p:nvPr userDrawn="1"/>
        </p:nvGrpSpPr>
        <p:grpSpPr bwMode="gray">
          <a:xfrm>
            <a:off x="1" y="0"/>
            <a:ext cx="9144001" cy="5151019"/>
            <a:chOff x="0" y="0"/>
            <a:chExt cx="9144001" cy="5154198"/>
          </a:xfrm>
        </p:grpSpPr>
        <p:sp>
          <p:nvSpPr>
            <p:cNvPr id="27" name="Rectangle 26"/>
            <p:cNvSpPr/>
            <p:nvPr userDrawn="1"/>
          </p:nvSpPr>
          <p:spPr bwMode="gray">
            <a:xfrm>
              <a:off x="1" y="4444998"/>
              <a:ext cx="9144000" cy="70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Rectangle 23"/>
            <p:cNvSpPr/>
            <p:nvPr userDrawn="1"/>
          </p:nvSpPr>
          <p:spPr bwMode="gray">
            <a:xfrm>
              <a:off x="0"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24"/>
            <p:cNvSpPr/>
            <p:nvPr userDrawn="1"/>
          </p:nvSpPr>
          <p:spPr bwMode="gray">
            <a:xfrm>
              <a:off x="8748711"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Rectangle 25"/>
            <p:cNvSpPr/>
            <p:nvPr userDrawn="1"/>
          </p:nvSpPr>
          <p:spPr bwMode="gray">
            <a:xfrm>
              <a:off x="1" y="1"/>
              <a:ext cx="9144000" cy="41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Date Placeholder 1"/>
          <p:cNvSpPr>
            <a:spLocks noGrp="1"/>
          </p:cNvSpPr>
          <p:nvPr>
            <p:ph type="dt" sz="half" idx="10"/>
          </p:nvPr>
        </p:nvSpPr>
        <p:spPr/>
        <p:txBody>
          <a:bodyPr/>
          <a:lstStyle/>
          <a:p>
            <a:fld id="{2FED8468-4E5B-4D58-BD17-1435B0E0B8D7}"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29" name="TextBox 28"/>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tx1"/>
                </a:solidFill>
                <a:latin typeface="+mj-lt"/>
              </a:rPr>
              <a:t>© The King's Fund 2018</a:t>
            </a:r>
          </a:p>
        </p:txBody>
      </p:sp>
      <p:sp>
        <p:nvSpPr>
          <p:cNvPr id="28" name="Content Placeholder 33"/>
          <p:cNvSpPr>
            <a:spLocks noGrp="1"/>
          </p:cNvSpPr>
          <p:nvPr>
            <p:ph sz="quarter" idx="17"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0" name="Content Placeholder 33"/>
          <p:cNvSpPr>
            <a:spLocks noGrp="1"/>
          </p:cNvSpPr>
          <p:nvPr>
            <p:ph sz="quarter" idx="18"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1" name="Content Placeholder 33"/>
          <p:cNvSpPr>
            <a:spLocks noGrp="1"/>
          </p:cNvSpPr>
          <p:nvPr>
            <p:ph sz="quarter" idx="19"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Final thank you slide">
    <p:bg bwMode="invGray">
      <p:bgPr>
        <a:solidFill>
          <a:srgbClr val="000000"/>
        </a:solidFill>
        <a:effectLst/>
      </p:bgPr>
    </p:bg>
    <p:spTree>
      <p:nvGrpSpPr>
        <p:cNvPr id="1" name=""/>
        <p:cNvGrpSpPr/>
        <p:nvPr/>
      </p:nvGrpSpPr>
      <p:grpSpPr>
        <a:xfrm>
          <a:off x="0" y="0"/>
          <a:ext cx="0" cy="0"/>
          <a:chOff x="0" y="0"/>
          <a:chExt cx="0" cy="0"/>
        </a:xfrm>
      </p:grpSpPr>
      <p:sp>
        <p:nvSpPr>
          <p:cNvPr id="29" name="Rectangle 28" hidden="1"/>
          <p:cNvSpPr/>
          <p:nvPr userDrawn="1"/>
        </p:nvSpPr>
        <p:spPr>
          <a:xfrm>
            <a:off x="0" y="-1"/>
            <a:ext cx="9144000" cy="5162814"/>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Date Placeholder 1"/>
          <p:cNvSpPr>
            <a:spLocks noGrp="1"/>
          </p:cNvSpPr>
          <p:nvPr>
            <p:ph type="dt" sz="half" idx="10"/>
          </p:nvPr>
        </p:nvSpPr>
        <p:spPr/>
        <p:txBody>
          <a:bodyPr/>
          <a:lstStyle/>
          <a:p>
            <a:fld id="{634017EF-7D8E-43B0-9360-67353EFBF722}"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sp>
        <p:nvSpPr>
          <p:cNvPr id="13" name="Title 12"/>
          <p:cNvSpPr>
            <a:spLocks noGrp="1"/>
          </p:cNvSpPr>
          <p:nvPr>
            <p:ph type="title" hasCustomPrompt="1"/>
          </p:nvPr>
        </p:nvSpPr>
        <p:spPr>
          <a:xfrm>
            <a:off x="395288" y="1175302"/>
            <a:ext cx="8353425" cy="857515"/>
          </a:xfrm>
        </p:spPr>
        <p:txBody>
          <a:bodyPr anchor="b">
            <a:normAutofit/>
          </a:bodyPr>
          <a:lstStyle>
            <a:lvl1pPr algn="ctr">
              <a:defRPr sz="2800" baseline="0">
                <a:solidFill>
                  <a:srgbClr val="FFFFFF"/>
                </a:solidFill>
              </a:defRPr>
            </a:lvl1pPr>
          </a:lstStyle>
          <a:p>
            <a:r>
              <a:rPr lang="en-US" dirty="0"/>
              <a:t>Add Thank You Or Similar Here</a:t>
            </a:r>
            <a:endParaRPr lang="en-GB" dirty="0"/>
          </a:p>
        </p:txBody>
      </p:sp>
      <p:grpSp>
        <p:nvGrpSpPr>
          <p:cNvPr id="5" name="Group 12"/>
          <p:cNvGrpSpPr>
            <a:grpSpLocks noChangeAspect="1"/>
          </p:cNvGrpSpPr>
          <p:nvPr userDrawn="1"/>
        </p:nvGrpSpPr>
        <p:grpSpPr bwMode="auto">
          <a:xfrm>
            <a:off x="395536" y="4749069"/>
            <a:ext cx="1528656" cy="226660"/>
            <a:chOff x="317" y="1236"/>
            <a:chExt cx="5109" cy="758"/>
          </a:xfrm>
          <a:solidFill>
            <a:schemeClr val="bg1"/>
          </a:solidFill>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1" name="Text Placeholder 30"/>
          <p:cNvSpPr>
            <a:spLocks noGrp="1"/>
          </p:cNvSpPr>
          <p:nvPr>
            <p:ph type="body" sz="quarter" idx="13" hasCustomPrompt="1"/>
          </p:nvPr>
        </p:nvSpPr>
        <p:spPr>
          <a:xfrm>
            <a:off x="395288" y="2573337"/>
            <a:ext cx="8353424" cy="898751"/>
          </a:xfrm>
        </p:spPr>
        <p:txBody>
          <a:bodyPr>
            <a:normAutofit/>
          </a:bodyPr>
          <a:lstStyle>
            <a:lvl1pPr algn="ctr">
              <a:spcBef>
                <a:spcPts val="0"/>
              </a:spcBef>
              <a:spcAft>
                <a:spcPts val="0"/>
              </a:spcAft>
              <a:defRPr baseline="0">
                <a:solidFill>
                  <a:srgbClr val="FFFFFF"/>
                </a:solidFill>
              </a:defRPr>
            </a:lvl1pPr>
            <a:lvl2pPr algn="ctr">
              <a:defRPr>
                <a:solidFill>
                  <a:srgbClr val="FF0000"/>
                </a:solidFill>
              </a:defRPr>
            </a:lvl2pPr>
            <a:lvl3pPr algn="ctr">
              <a:defRPr>
                <a:solidFill>
                  <a:srgbClr val="FF0000"/>
                </a:solidFill>
              </a:defRPr>
            </a:lvl3pPr>
            <a:lvl4pPr algn="ctr">
              <a:defRPr/>
            </a:lvl4pPr>
            <a:lvl5pPr algn="ctr">
              <a:defRPr/>
            </a:lvl5pPr>
          </a:lstStyle>
          <a:p>
            <a:pPr lvl="0"/>
            <a:r>
              <a:rPr lang="en-US" dirty="0"/>
              <a:t>Click to add your name, your twitter handle and your email address each on an individual line</a:t>
            </a:r>
          </a:p>
        </p:txBody>
      </p:sp>
      <p:sp>
        <p:nvSpPr>
          <p:cNvPr id="30" name="TextBox 29"/>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bg1"/>
                </a:solidFill>
                <a:latin typeface="+mj-lt"/>
              </a:rPr>
              <a:t>© The King's Fund 2018</a:t>
            </a:r>
          </a:p>
        </p:txBody>
      </p:sp>
      <p:sp>
        <p:nvSpPr>
          <p:cNvPr id="32" name="TextBox 31"/>
          <p:cNvSpPr txBox="1"/>
          <p:nvPr userDrawn="1"/>
        </p:nvSpPr>
        <p:spPr>
          <a:xfrm>
            <a:off x="2999544" y="3472089"/>
            <a:ext cx="3156633" cy="369104"/>
          </a:xfrm>
          <a:prstGeom prst="rect">
            <a:avLst/>
          </a:prstGeom>
          <a:noFill/>
        </p:spPr>
        <p:txBody>
          <a:bodyPr wrap="none" rtlCol="0">
            <a:spAutoFit/>
          </a:bodyPr>
          <a:lstStyle/>
          <a:p>
            <a:pPr algn="ctr"/>
            <a:r>
              <a:rPr lang="en-GB" b="1" dirty="0">
                <a:solidFill>
                  <a:srgbClr val="FFFFFF"/>
                </a:solidFill>
              </a:rPr>
              <a:t>www.kingsfund.org.uk</a:t>
            </a:r>
          </a:p>
        </p:txBody>
      </p:sp>
      <p:sp>
        <p:nvSpPr>
          <p:cNvPr id="24" name="Content Placeholder 33"/>
          <p:cNvSpPr>
            <a:spLocks noGrp="1"/>
          </p:cNvSpPr>
          <p:nvPr>
            <p:ph sz="quarter" idx="17" hasCustomPrompt="1"/>
          </p:nvPr>
        </p:nvSpPr>
        <p:spPr>
          <a:xfrm>
            <a:off x="6811559" y="4528800"/>
            <a:ext cx="1000800" cy="533071"/>
          </a:xfrm>
        </p:spPr>
        <p:txBody>
          <a:bodyPr>
            <a:normAutofit/>
          </a:bodyPr>
          <a:lstStyle>
            <a:lvl1pPr algn="ctr">
              <a:defRPr sz="600">
                <a:solidFill>
                  <a:schemeClr val="bg1"/>
                </a:solidFill>
              </a:defRPr>
            </a:lvl1pPr>
          </a:lstStyle>
          <a:p>
            <a:pPr lvl="0"/>
            <a:r>
              <a:rPr lang="en-US" dirty="0"/>
              <a:t>Click picture icon to add partner logo</a:t>
            </a:r>
            <a:endParaRPr lang="en-GB" dirty="0"/>
          </a:p>
        </p:txBody>
      </p:sp>
      <p:sp>
        <p:nvSpPr>
          <p:cNvPr id="25" name="Content Placeholder 33"/>
          <p:cNvSpPr>
            <a:spLocks noGrp="1"/>
          </p:cNvSpPr>
          <p:nvPr>
            <p:ph sz="quarter" idx="18" hasCustomPrompt="1"/>
          </p:nvPr>
        </p:nvSpPr>
        <p:spPr>
          <a:xfrm>
            <a:off x="5781790" y="4528800"/>
            <a:ext cx="1000125" cy="533071"/>
          </a:xfrm>
        </p:spPr>
        <p:txBody>
          <a:bodyPr>
            <a:normAutofit/>
          </a:bodyPr>
          <a:lstStyle>
            <a:lvl1pPr algn="ctr">
              <a:defRPr sz="600">
                <a:solidFill>
                  <a:schemeClr val="bg1"/>
                </a:solidFill>
              </a:defRPr>
            </a:lvl1pPr>
          </a:lstStyle>
          <a:p>
            <a:pPr lvl="0"/>
            <a:r>
              <a:rPr lang="en-US" dirty="0"/>
              <a:t>Click picture icon to add partner logo</a:t>
            </a:r>
            <a:endParaRPr lang="en-GB" dirty="0"/>
          </a:p>
        </p:txBody>
      </p:sp>
      <p:sp>
        <p:nvSpPr>
          <p:cNvPr id="26" name="Content Placeholder 33"/>
          <p:cNvSpPr>
            <a:spLocks noGrp="1"/>
          </p:cNvSpPr>
          <p:nvPr>
            <p:ph sz="quarter" idx="19" hasCustomPrompt="1"/>
          </p:nvPr>
        </p:nvSpPr>
        <p:spPr>
          <a:xfrm>
            <a:off x="4752020" y="4528800"/>
            <a:ext cx="1000125" cy="533071"/>
          </a:xfrm>
        </p:spPr>
        <p:txBody>
          <a:bodyPr>
            <a:normAutofit/>
          </a:bodyPr>
          <a:lstStyle>
            <a:lvl1pPr algn="ctr">
              <a:defRPr sz="600">
                <a:solidFill>
                  <a:schemeClr val="bg1"/>
                </a:solidFill>
              </a:defRPr>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2 general placeholders, plus text below ">
    <p:spTree>
      <p:nvGrpSpPr>
        <p:cNvPr id="1" name=""/>
        <p:cNvGrpSpPr/>
        <p:nvPr/>
      </p:nvGrpSpPr>
      <p:grpSpPr>
        <a:xfrm>
          <a:off x="0" y="0"/>
          <a:ext cx="0" cy="0"/>
          <a:chOff x="0" y="0"/>
          <a:chExt cx="0" cy="0"/>
        </a:xfrm>
      </p:grpSpPr>
      <p:grpSp>
        <p:nvGrpSpPr>
          <p:cNvPr id="45" name="Group 44"/>
          <p:cNvGrpSpPr/>
          <p:nvPr userDrawn="1"/>
        </p:nvGrpSpPr>
        <p:grpSpPr bwMode="gray">
          <a:xfrm>
            <a:off x="1" y="0"/>
            <a:ext cx="9144001" cy="5151019"/>
            <a:chOff x="0" y="0"/>
            <a:chExt cx="9144001" cy="5154198"/>
          </a:xfrm>
        </p:grpSpPr>
        <p:sp>
          <p:nvSpPr>
            <p:cNvPr id="46" name="Rectangle 45"/>
            <p:cNvSpPr/>
            <p:nvPr userDrawn="1"/>
          </p:nvSpPr>
          <p:spPr bwMode="gray">
            <a:xfrm>
              <a:off x="1" y="4444998"/>
              <a:ext cx="9144000" cy="70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Rectangle 46"/>
            <p:cNvSpPr/>
            <p:nvPr userDrawn="1"/>
          </p:nvSpPr>
          <p:spPr bwMode="gray">
            <a:xfrm>
              <a:off x="0"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8" name="Rectangle 47"/>
            <p:cNvSpPr/>
            <p:nvPr userDrawn="1"/>
          </p:nvSpPr>
          <p:spPr bwMode="gray">
            <a:xfrm>
              <a:off x="8748711"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Rectangle 48"/>
            <p:cNvSpPr/>
            <p:nvPr userDrawn="1"/>
          </p:nvSpPr>
          <p:spPr bwMode="gray">
            <a:xfrm>
              <a:off x="1" y="1"/>
              <a:ext cx="9144000" cy="41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Date Placeholder 1"/>
          <p:cNvSpPr>
            <a:spLocks noGrp="1"/>
          </p:cNvSpPr>
          <p:nvPr>
            <p:ph type="dt" sz="half" idx="10"/>
          </p:nvPr>
        </p:nvSpPr>
        <p:spPr/>
        <p:txBody>
          <a:bodyPr/>
          <a:lstStyle/>
          <a:p>
            <a:fld id="{3792353B-0A13-46E3-AEFE-1AF8B318DE14}"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sp>
        <p:nvSpPr>
          <p:cNvPr id="13" name="Title 12"/>
          <p:cNvSpPr>
            <a:spLocks noGrp="1"/>
          </p:cNvSpPr>
          <p:nvPr>
            <p:ph type="title" hasCustomPrompt="1"/>
          </p:nvPr>
        </p:nvSpPr>
        <p:spPr>
          <a:xfrm>
            <a:off x="395287" y="340607"/>
            <a:ext cx="8353424" cy="792170"/>
          </a:xfrm>
        </p:spPr>
        <p:txBody>
          <a:bodyPr anchor="t">
            <a:normAutofit/>
          </a:bodyPr>
          <a:lstStyle>
            <a:lvl1pPr>
              <a:defRPr sz="2400">
                <a:solidFill>
                  <a:schemeClr val="accent1"/>
                </a:solidFill>
              </a:defRPr>
            </a:lvl1pPr>
          </a:lstStyle>
          <a:p>
            <a:r>
              <a:rPr lang="en-US" dirty="0"/>
              <a:t>Slide title on one line</a:t>
            </a:r>
            <a:endParaRPr lang="en-GB" dirty="0"/>
          </a:p>
        </p:txBody>
      </p:sp>
      <p:grpSp>
        <p:nvGrpSpPr>
          <p:cNvPr id="5"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0" name="Content Placeholder 31"/>
          <p:cNvSpPr>
            <a:spLocks noGrp="1"/>
          </p:cNvSpPr>
          <p:nvPr>
            <p:ph sz="quarter" idx="14" hasCustomPrompt="1"/>
          </p:nvPr>
        </p:nvSpPr>
        <p:spPr>
          <a:xfrm>
            <a:off x="395288" y="1132777"/>
            <a:ext cx="4176711" cy="2663149"/>
          </a:xfrm>
        </p:spPr>
        <p:txBody>
          <a:bodyPr lIns="0" rIns="180000" bIns="180000"/>
          <a:lstStyle>
            <a:lvl1pPr>
              <a:defRPr/>
            </a:lvl1pPr>
          </a:lstStyle>
          <a:p>
            <a:pPr lvl="0"/>
            <a:r>
              <a:rPr lang="en-GB" dirty="0"/>
              <a:t>Click on an icon below to add content. </a:t>
            </a:r>
          </a:p>
        </p:txBody>
      </p:sp>
      <p:sp>
        <p:nvSpPr>
          <p:cNvPr id="33" name="Content Placeholder 31"/>
          <p:cNvSpPr>
            <a:spLocks noGrp="1"/>
          </p:cNvSpPr>
          <p:nvPr>
            <p:ph sz="quarter" idx="15" hasCustomPrompt="1"/>
          </p:nvPr>
        </p:nvSpPr>
        <p:spPr>
          <a:xfrm>
            <a:off x="4572001" y="1132777"/>
            <a:ext cx="4176711" cy="2663149"/>
          </a:xfrm>
        </p:spPr>
        <p:txBody>
          <a:bodyPr lIns="180000" tIns="0" rIns="0"/>
          <a:lstStyle>
            <a:lvl1pPr>
              <a:defRPr/>
            </a:lvl1pPr>
          </a:lstStyle>
          <a:p>
            <a:pPr lvl="0"/>
            <a:r>
              <a:rPr lang="en-GB" dirty="0"/>
              <a:t>Click on an icon below to add content. </a:t>
            </a:r>
          </a:p>
        </p:txBody>
      </p:sp>
      <p:sp>
        <p:nvSpPr>
          <p:cNvPr id="34" name="Text Placeholder 33"/>
          <p:cNvSpPr>
            <a:spLocks noGrp="1"/>
          </p:cNvSpPr>
          <p:nvPr>
            <p:ph type="body" sz="quarter" idx="16" hasCustomPrompt="1"/>
          </p:nvPr>
        </p:nvSpPr>
        <p:spPr>
          <a:xfrm>
            <a:off x="395288" y="3904429"/>
            <a:ext cx="4176712" cy="537830"/>
          </a:xfrm>
        </p:spPr>
        <p:txBody>
          <a:bodyPr rIns="180000"/>
          <a:lstStyle>
            <a:lvl1pPr>
              <a:defRPr baseline="0"/>
            </a:lvl1pPr>
          </a:lstStyle>
          <a:p>
            <a:pPr lvl="0"/>
            <a:r>
              <a:rPr lang="en-US" dirty="0"/>
              <a:t>Add text for the content above here.</a:t>
            </a:r>
          </a:p>
        </p:txBody>
      </p:sp>
      <p:sp>
        <p:nvSpPr>
          <p:cNvPr id="35" name="Text Placeholder 33"/>
          <p:cNvSpPr>
            <a:spLocks noGrp="1"/>
          </p:cNvSpPr>
          <p:nvPr>
            <p:ph type="body" sz="quarter" idx="17" hasCustomPrompt="1"/>
          </p:nvPr>
        </p:nvSpPr>
        <p:spPr>
          <a:xfrm>
            <a:off x="4572001" y="3904429"/>
            <a:ext cx="4176712" cy="537830"/>
          </a:xfrm>
        </p:spPr>
        <p:txBody>
          <a:bodyPr lIns="180000" rIns="0"/>
          <a:lstStyle>
            <a:lvl1pPr>
              <a:defRPr baseline="0"/>
            </a:lvl1pPr>
          </a:lstStyle>
          <a:p>
            <a:pPr lvl="0"/>
            <a:r>
              <a:rPr lang="en-US" dirty="0"/>
              <a:t>Add text for the content above here.</a:t>
            </a:r>
          </a:p>
        </p:txBody>
      </p:sp>
      <p:sp>
        <p:nvSpPr>
          <p:cNvPr id="50" name="TextBox 49"/>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tx1"/>
                </a:solidFill>
                <a:latin typeface="+mj-lt"/>
              </a:rPr>
              <a:t>© The King's Fund 2018</a:t>
            </a:r>
          </a:p>
        </p:txBody>
      </p:sp>
      <p:sp>
        <p:nvSpPr>
          <p:cNvPr id="31" name="Content Placeholder 33"/>
          <p:cNvSpPr>
            <a:spLocks noGrp="1"/>
          </p:cNvSpPr>
          <p:nvPr>
            <p:ph sz="quarter" idx="18"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2" name="Content Placeholder 33"/>
          <p:cNvSpPr>
            <a:spLocks noGrp="1"/>
          </p:cNvSpPr>
          <p:nvPr>
            <p:ph sz="quarter" idx="19"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6" name="Content Placeholder 33"/>
          <p:cNvSpPr>
            <a:spLocks noGrp="1"/>
          </p:cNvSpPr>
          <p:nvPr>
            <p:ph sz="quarter" idx="20"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ull page image ">
    <p:bg>
      <p:bgPr>
        <a:solidFill>
          <a:schemeClr val="bg1"/>
        </a:solidFill>
        <a:effectLst/>
      </p:bgPr>
    </p:bg>
    <p:spTree>
      <p:nvGrpSpPr>
        <p:cNvPr id="1" name=""/>
        <p:cNvGrpSpPr/>
        <p:nvPr/>
      </p:nvGrpSpPr>
      <p:grpSpPr>
        <a:xfrm>
          <a:off x="0" y="0"/>
          <a:ext cx="0" cy="0"/>
          <a:chOff x="0" y="0"/>
          <a:chExt cx="0" cy="0"/>
        </a:xfrm>
      </p:grpSpPr>
      <p:grpSp>
        <p:nvGrpSpPr>
          <p:cNvPr id="28" name="Group 27"/>
          <p:cNvGrpSpPr/>
          <p:nvPr userDrawn="1"/>
        </p:nvGrpSpPr>
        <p:grpSpPr bwMode="gray">
          <a:xfrm>
            <a:off x="0" y="0"/>
            <a:ext cx="9151910" cy="5151019"/>
            <a:chOff x="0" y="0"/>
            <a:chExt cx="9151910" cy="5154198"/>
          </a:xfrm>
        </p:grpSpPr>
        <p:sp>
          <p:nvSpPr>
            <p:cNvPr id="27" name="Rectangle 26"/>
            <p:cNvSpPr/>
            <p:nvPr userDrawn="1"/>
          </p:nvSpPr>
          <p:spPr bwMode="gray">
            <a:xfrm>
              <a:off x="1" y="4444998"/>
              <a:ext cx="9144000" cy="70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Rectangle 23"/>
            <p:cNvSpPr/>
            <p:nvPr userDrawn="1"/>
          </p:nvSpPr>
          <p:spPr bwMode="gray">
            <a:xfrm>
              <a:off x="0"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24"/>
            <p:cNvSpPr/>
            <p:nvPr userDrawn="1"/>
          </p:nvSpPr>
          <p:spPr bwMode="gray">
            <a:xfrm>
              <a:off x="8748710" y="0"/>
              <a:ext cx="403200"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Rectangle 25"/>
            <p:cNvSpPr/>
            <p:nvPr userDrawn="1"/>
          </p:nvSpPr>
          <p:spPr bwMode="gray">
            <a:xfrm>
              <a:off x="1" y="1"/>
              <a:ext cx="9144000" cy="41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Date Placeholder 1"/>
          <p:cNvSpPr>
            <a:spLocks noGrp="1"/>
          </p:cNvSpPr>
          <p:nvPr>
            <p:ph type="dt" sz="half" idx="10"/>
          </p:nvPr>
        </p:nvSpPr>
        <p:spPr/>
        <p:txBody>
          <a:bodyPr/>
          <a:lstStyle/>
          <a:p>
            <a:fld id="{9427A12D-83AE-4359-90F0-372E2267E67B}"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sp>
        <p:nvSpPr>
          <p:cNvPr id="13" name="Title 12"/>
          <p:cNvSpPr>
            <a:spLocks noGrp="1"/>
          </p:cNvSpPr>
          <p:nvPr>
            <p:ph type="title" hasCustomPrompt="1"/>
          </p:nvPr>
        </p:nvSpPr>
        <p:spPr>
          <a:xfrm>
            <a:off x="395287" y="520627"/>
            <a:ext cx="8353424" cy="792000"/>
          </a:xfrm>
        </p:spPr>
        <p:txBody>
          <a:bodyPr lIns="180000" rIns="180000" anchor="t">
            <a:normAutofit/>
          </a:bodyPr>
          <a:lstStyle>
            <a:lvl1pPr>
              <a:defRPr sz="2400">
                <a:solidFill>
                  <a:schemeClr val="bg1"/>
                </a:solidFill>
              </a:defRPr>
            </a:lvl1pPr>
          </a:lstStyle>
          <a:p>
            <a:r>
              <a:rPr lang="en-US" dirty="0"/>
              <a:t>Slide title on one line if required</a:t>
            </a:r>
            <a:endParaRPr lang="en-GB" dirty="0"/>
          </a:p>
        </p:txBody>
      </p:sp>
      <p:grpSp>
        <p:nvGrpSpPr>
          <p:cNvPr id="5"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grpSp>
        <p:nvGrpSpPr>
          <p:cNvPr id="29" name="Group 28"/>
          <p:cNvGrpSpPr/>
          <p:nvPr userDrawn="1"/>
        </p:nvGrpSpPr>
        <p:grpSpPr>
          <a:xfrm>
            <a:off x="-1656692" y="1455579"/>
            <a:ext cx="1548680" cy="2124455"/>
            <a:chOff x="-1836712" y="2937191"/>
            <a:chExt cx="1548680" cy="2125766"/>
          </a:xfrm>
        </p:grpSpPr>
        <p:pic>
          <p:nvPicPr>
            <p:cNvPr id="31" name="Picture 30" descr="icon_camera_circle.png"/>
            <p:cNvPicPr>
              <a:picLocks noChangeAspect="1"/>
            </p:cNvPicPr>
            <p:nvPr/>
          </p:nvPicPr>
          <p:blipFill>
            <a:blip r:embed="rId2" cstate="print">
              <a:lum bright="-100000"/>
            </a:blip>
            <a:stretch>
              <a:fillRect/>
            </a:stretch>
          </p:blipFill>
          <p:spPr>
            <a:xfrm>
              <a:off x="-1728699" y="2937191"/>
              <a:ext cx="640111" cy="640111"/>
            </a:xfrm>
            <a:prstGeom prst="rect">
              <a:avLst/>
            </a:prstGeom>
            <a:noFill/>
            <a:ln>
              <a:noFill/>
            </a:ln>
          </p:spPr>
        </p:pic>
        <p:sp>
          <p:nvSpPr>
            <p:cNvPr id="32" name="TextBox 31"/>
            <p:cNvSpPr txBox="1"/>
            <p:nvPr/>
          </p:nvSpPr>
          <p:spPr>
            <a:xfrm>
              <a:off x="-1836712" y="3677962"/>
              <a:ext cx="1548680" cy="1384995"/>
            </a:xfrm>
            <a:prstGeom prst="rect">
              <a:avLst/>
            </a:prstGeom>
            <a:noFill/>
          </p:spPr>
          <p:txBody>
            <a:bodyPr wrap="square" lIns="0" tIns="0" rIns="0" bIns="0" rtlCol="0">
              <a:spAutoFit/>
            </a:bodyPr>
            <a:lstStyle/>
            <a:p>
              <a:r>
                <a:rPr lang="en-GB" sz="1000" dirty="0">
                  <a:solidFill>
                    <a:srgbClr val="000000"/>
                  </a:solidFill>
                </a:rPr>
                <a:t>To add a photographic image to the background.</a:t>
              </a:r>
            </a:p>
            <a:p>
              <a:r>
                <a:rPr lang="en-GB" sz="1000" dirty="0">
                  <a:solidFill>
                    <a:srgbClr val="000000"/>
                  </a:solidFill>
                </a:rPr>
                <a:t>&gt;Right</a:t>
              </a:r>
              <a:r>
                <a:rPr lang="en-GB" sz="1000" baseline="0" dirty="0">
                  <a:solidFill>
                    <a:srgbClr val="000000"/>
                  </a:solidFill>
                </a:rPr>
                <a:t> Click over slide</a:t>
              </a:r>
            </a:p>
            <a:p>
              <a:r>
                <a:rPr lang="en-GB" sz="1000" baseline="0" dirty="0">
                  <a:solidFill>
                    <a:srgbClr val="000000"/>
                  </a:solidFill>
                </a:rPr>
                <a:t>&gt;format background</a:t>
              </a:r>
            </a:p>
            <a:p>
              <a:r>
                <a:rPr lang="en-GB" sz="1000" baseline="0" dirty="0">
                  <a:solidFill>
                    <a:srgbClr val="000000"/>
                  </a:solidFill>
                </a:rPr>
                <a:t>&gt;fill</a:t>
              </a:r>
            </a:p>
            <a:p>
              <a:r>
                <a:rPr lang="en-GB" sz="1000" baseline="0" dirty="0">
                  <a:solidFill>
                    <a:srgbClr val="000000"/>
                  </a:solidFill>
                </a:rPr>
                <a:t>&gt;picture or texture fill</a:t>
              </a:r>
            </a:p>
            <a:p>
              <a:r>
                <a:rPr lang="en-GB" sz="1000" baseline="0" dirty="0">
                  <a:solidFill>
                    <a:srgbClr val="000000"/>
                  </a:solidFill>
                </a:rPr>
                <a:t>&gt;select image from  </a:t>
              </a:r>
              <a:br>
                <a:rPr lang="en-GB" sz="1000" baseline="0" dirty="0">
                  <a:solidFill>
                    <a:srgbClr val="000000"/>
                  </a:solidFill>
                </a:rPr>
              </a:br>
              <a:r>
                <a:rPr lang="en-GB" sz="1000" baseline="0" dirty="0">
                  <a:solidFill>
                    <a:srgbClr val="000000"/>
                  </a:solidFill>
                </a:rPr>
                <a:t>  your file</a:t>
              </a:r>
              <a:endParaRPr lang="en-GB" sz="1000" dirty="0">
                <a:solidFill>
                  <a:srgbClr val="000000"/>
                </a:solidFill>
              </a:endParaRPr>
            </a:p>
          </p:txBody>
        </p:sp>
        <p:pic>
          <p:nvPicPr>
            <p:cNvPr id="36" name="Picture 35" descr="icon_information-white.png"/>
            <p:cNvPicPr>
              <a:picLocks noChangeAspect="1"/>
            </p:cNvPicPr>
            <p:nvPr/>
          </p:nvPicPr>
          <p:blipFill>
            <a:blip r:embed="rId3" cstate="print">
              <a:lum bright="-100000"/>
            </a:blip>
            <a:stretch>
              <a:fillRect/>
            </a:stretch>
          </p:blipFill>
          <p:spPr>
            <a:xfrm>
              <a:off x="-1728699" y="3245911"/>
              <a:ext cx="121592" cy="320113"/>
            </a:xfrm>
            <a:prstGeom prst="rect">
              <a:avLst/>
            </a:prstGeom>
          </p:spPr>
        </p:pic>
      </p:grpSp>
      <p:sp>
        <p:nvSpPr>
          <p:cNvPr id="37" name="TextBox 36"/>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tx1"/>
                </a:solidFill>
                <a:latin typeface="+mj-lt"/>
              </a:rPr>
              <a:t>© The King's Fund 2018</a:t>
            </a:r>
          </a:p>
        </p:txBody>
      </p:sp>
      <p:sp>
        <p:nvSpPr>
          <p:cNvPr id="30" name="Content Placeholder 33"/>
          <p:cNvSpPr>
            <a:spLocks noGrp="1"/>
          </p:cNvSpPr>
          <p:nvPr>
            <p:ph sz="quarter" idx="17"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3" name="Content Placeholder 33"/>
          <p:cNvSpPr>
            <a:spLocks noGrp="1"/>
          </p:cNvSpPr>
          <p:nvPr>
            <p:ph sz="quarter" idx="18"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4" name="Content Placeholder 33"/>
          <p:cNvSpPr>
            <a:spLocks noGrp="1"/>
          </p:cNvSpPr>
          <p:nvPr>
            <p:ph sz="quarter" idx="19"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Media file - animation movie etc">
    <p:bg>
      <p:bgPr>
        <a:solidFill>
          <a:schemeClr val="bg1"/>
        </a:solidFill>
        <a:effectLst/>
      </p:bgPr>
    </p:bg>
    <p:spTree>
      <p:nvGrpSpPr>
        <p:cNvPr id="1" name=""/>
        <p:cNvGrpSpPr/>
        <p:nvPr/>
      </p:nvGrpSpPr>
      <p:grpSpPr>
        <a:xfrm>
          <a:off x="0" y="0"/>
          <a:ext cx="0" cy="0"/>
          <a:chOff x="0" y="0"/>
          <a:chExt cx="0" cy="0"/>
        </a:xfrm>
      </p:grpSpPr>
      <p:grpSp>
        <p:nvGrpSpPr>
          <p:cNvPr id="5" name="Group 27"/>
          <p:cNvGrpSpPr/>
          <p:nvPr userDrawn="1"/>
        </p:nvGrpSpPr>
        <p:grpSpPr bwMode="gray">
          <a:xfrm>
            <a:off x="1" y="0"/>
            <a:ext cx="9144001" cy="5151019"/>
            <a:chOff x="0" y="0"/>
            <a:chExt cx="9144001" cy="5154198"/>
          </a:xfrm>
        </p:grpSpPr>
        <p:sp>
          <p:nvSpPr>
            <p:cNvPr id="27" name="Rectangle 26"/>
            <p:cNvSpPr/>
            <p:nvPr userDrawn="1"/>
          </p:nvSpPr>
          <p:spPr bwMode="gray">
            <a:xfrm>
              <a:off x="1" y="4444998"/>
              <a:ext cx="9144000" cy="70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Rectangle 23"/>
            <p:cNvSpPr/>
            <p:nvPr userDrawn="1"/>
          </p:nvSpPr>
          <p:spPr bwMode="gray">
            <a:xfrm>
              <a:off x="0"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24"/>
            <p:cNvSpPr/>
            <p:nvPr userDrawn="1"/>
          </p:nvSpPr>
          <p:spPr bwMode="gray">
            <a:xfrm>
              <a:off x="8748711"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Rectangle 25"/>
            <p:cNvSpPr/>
            <p:nvPr userDrawn="1"/>
          </p:nvSpPr>
          <p:spPr bwMode="gray">
            <a:xfrm>
              <a:off x="1" y="1"/>
              <a:ext cx="9144000" cy="41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Date Placeholder 1"/>
          <p:cNvSpPr>
            <a:spLocks noGrp="1"/>
          </p:cNvSpPr>
          <p:nvPr>
            <p:ph type="dt" sz="half" idx="10"/>
          </p:nvPr>
        </p:nvSpPr>
        <p:spPr/>
        <p:txBody>
          <a:bodyPr/>
          <a:lstStyle/>
          <a:p>
            <a:fld id="{CF8F1B27-0041-4364-867C-F7E6F41A25F7}"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4" name="Media Placeholder 33"/>
          <p:cNvSpPr>
            <a:spLocks noGrp="1"/>
          </p:cNvSpPr>
          <p:nvPr>
            <p:ph type="media" sz="quarter" idx="13" hasCustomPrompt="1"/>
          </p:nvPr>
        </p:nvSpPr>
        <p:spPr>
          <a:xfrm>
            <a:off x="395289" y="412496"/>
            <a:ext cx="8353425" cy="4029763"/>
          </a:xfrm>
        </p:spPr>
        <p:txBody>
          <a:bodyPr anchor="ctr"/>
          <a:lstStyle>
            <a:lvl1pPr algn="ctr">
              <a:defRPr sz="1000" baseline="0"/>
            </a:lvl1pPr>
          </a:lstStyle>
          <a:p>
            <a:r>
              <a:rPr lang="en-GB" dirty="0"/>
              <a:t>Click icon to add media such as animation, videos etc</a:t>
            </a:r>
          </a:p>
        </p:txBody>
      </p:sp>
      <p:sp>
        <p:nvSpPr>
          <p:cNvPr id="35" name="TextBox 34"/>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tx1"/>
                </a:solidFill>
                <a:latin typeface="+mj-lt"/>
              </a:rPr>
              <a:t>© The King's Fund 2018</a:t>
            </a:r>
          </a:p>
        </p:txBody>
      </p:sp>
      <p:sp>
        <p:nvSpPr>
          <p:cNvPr id="28" name="Content Placeholder 33"/>
          <p:cNvSpPr>
            <a:spLocks noGrp="1"/>
          </p:cNvSpPr>
          <p:nvPr>
            <p:ph sz="quarter" idx="17"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29" name="Content Placeholder 33"/>
          <p:cNvSpPr>
            <a:spLocks noGrp="1"/>
          </p:cNvSpPr>
          <p:nvPr>
            <p:ph sz="quarter" idx="18"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0" name="Content Placeholder 33"/>
          <p:cNvSpPr>
            <a:spLocks noGrp="1"/>
          </p:cNvSpPr>
          <p:nvPr>
            <p:ph sz="quarter" idx="19"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grpSp>
        <p:nvGrpSpPr>
          <p:cNvPr id="5" name="Group 27"/>
          <p:cNvGrpSpPr/>
          <p:nvPr userDrawn="1"/>
        </p:nvGrpSpPr>
        <p:grpSpPr bwMode="gray">
          <a:xfrm>
            <a:off x="1" y="0"/>
            <a:ext cx="9144001" cy="5151019"/>
            <a:chOff x="0" y="0"/>
            <a:chExt cx="9144001" cy="5154198"/>
          </a:xfrm>
        </p:grpSpPr>
        <p:sp>
          <p:nvSpPr>
            <p:cNvPr id="27" name="Rectangle 26"/>
            <p:cNvSpPr/>
            <p:nvPr userDrawn="1"/>
          </p:nvSpPr>
          <p:spPr bwMode="gray">
            <a:xfrm>
              <a:off x="1" y="4444998"/>
              <a:ext cx="9144000" cy="70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Rectangle 23"/>
            <p:cNvSpPr/>
            <p:nvPr userDrawn="1"/>
          </p:nvSpPr>
          <p:spPr bwMode="gray">
            <a:xfrm>
              <a:off x="0"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24"/>
            <p:cNvSpPr/>
            <p:nvPr userDrawn="1"/>
          </p:nvSpPr>
          <p:spPr bwMode="gray">
            <a:xfrm>
              <a:off x="8748711"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Rectangle 25"/>
            <p:cNvSpPr/>
            <p:nvPr userDrawn="1"/>
          </p:nvSpPr>
          <p:spPr bwMode="gray">
            <a:xfrm>
              <a:off x="1" y="1"/>
              <a:ext cx="9144000" cy="41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Date Placeholder 1"/>
          <p:cNvSpPr>
            <a:spLocks noGrp="1"/>
          </p:cNvSpPr>
          <p:nvPr>
            <p:ph type="dt" sz="half" idx="10"/>
          </p:nvPr>
        </p:nvSpPr>
        <p:spPr/>
        <p:txBody>
          <a:bodyPr/>
          <a:lstStyle/>
          <a:p>
            <a:fld id="{2FED8468-4E5B-4D58-BD17-1435B0E0B8D7}"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29" name="TextBox 28"/>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tx1"/>
                </a:solidFill>
                <a:latin typeface="+mj-lt"/>
              </a:rPr>
              <a:t>© The King's Fund 2018</a:t>
            </a:r>
          </a:p>
        </p:txBody>
      </p:sp>
      <p:sp>
        <p:nvSpPr>
          <p:cNvPr id="28" name="Content Placeholder 33"/>
          <p:cNvSpPr>
            <a:spLocks noGrp="1"/>
          </p:cNvSpPr>
          <p:nvPr>
            <p:ph sz="quarter" idx="17" hasCustomPrompt="1"/>
          </p:nvPr>
        </p:nvSpPr>
        <p:spPr>
          <a:xfrm>
            <a:off x="6811559" y="4528800"/>
            <a:ext cx="1000800" cy="533071"/>
          </a:xfrm>
        </p:spPr>
        <p:txBody>
          <a:bodyPr>
            <a:normAutofit/>
          </a:bodyPr>
          <a:lstStyle>
            <a:lvl1pPr algn="ctr">
              <a:defRPr sz="600"/>
            </a:lvl1pPr>
          </a:lstStyle>
          <a:p>
            <a:pPr lvl="0"/>
            <a:r>
              <a:rPr lang="en-US" dirty="0"/>
              <a:t>Click picture icon to add partner logo</a:t>
            </a:r>
            <a:endParaRPr lang="en-GB" dirty="0"/>
          </a:p>
        </p:txBody>
      </p:sp>
      <p:sp>
        <p:nvSpPr>
          <p:cNvPr id="30" name="Content Placeholder 33"/>
          <p:cNvSpPr>
            <a:spLocks noGrp="1"/>
          </p:cNvSpPr>
          <p:nvPr>
            <p:ph sz="quarter" idx="18" hasCustomPrompt="1"/>
          </p:nvPr>
        </p:nvSpPr>
        <p:spPr>
          <a:xfrm>
            <a:off x="5781790" y="4528800"/>
            <a:ext cx="1000125" cy="533071"/>
          </a:xfrm>
        </p:spPr>
        <p:txBody>
          <a:bodyPr>
            <a:normAutofit/>
          </a:bodyPr>
          <a:lstStyle>
            <a:lvl1pPr algn="ctr">
              <a:defRPr sz="600"/>
            </a:lvl1pPr>
          </a:lstStyle>
          <a:p>
            <a:pPr lvl="0"/>
            <a:r>
              <a:rPr lang="en-US" dirty="0"/>
              <a:t>Click picture icon to add partner logo</a:t>
            </a:r>
            <a:endParaRPr lang="en-GB" dirty="0"/>
          </a:p>
        </p:txBody>
      </p:sp>
      <p:sp>
        <p:nvSpPr>
          <p:cNvPr id="31" name="Content Placeholder 33"/>
          <p:cNvSpPr>
            <a:spLocks noGrp="1"/>
          </p:cNvSpPr>
          <p:nvPr>
            <p:ph sz="quarter" idx="19" hasCustomPrompt="1"/>
          </p:nvPr>
        </p:nvSpPr>
        <p:spPr>
          <a:xfrm>
            <a:off x="4752020" y="4528800"/>
            <a:ext cx="1000125" cy="533071"/>
          </a:xfrm>
        </p:spPr>
        <p:txBody>
          <a:bodyPr>
            <a:normAutofit/>
          </a:bodyPr>
          <a:lstStyle>
            <a:lvl1pPr algn="ctr">
              <a:defRPr sz="600"/>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nal thank you slide">
    <p:bg bwMode="invGray">
      <p:bgPr>
        <a:solidFill>
          <a:srgbClr val="000000"/>
        </a:solidFill>
        <a:effectLst/>
      </p:bgPr>
    </p:bg>
    <p:spTree>
      <p:nvGrpSpPr>
        <p:cNvPr id="1" name=""/>
        <p:cNvGrpSpPr/>
        <p:nvPr/>
      </p:nvGrpSpPr>
      <p:grpSpPr>
        <a:xfrm>
          <a:off x="0" y="0"/>
          <a:ext cx="0" cy="0"/>
          <a:chOff x="0" y="0"/>
          <a:chExt cx="0" cy="0"/>
        </a:xfrm>
      </p:grpSpPr>
      <p:sp>
        <p:nvSpPr>
          <p:cNvPr id="29" name="Rectangle 28" hidden="1"/>
          <p:cNvSpPr/>
          <p:nvPr userDrawn="1"/>
        </p:nvSpPr>
        <p:spPr>
          <a:xfrm>
            <a:off x="0" y="-1"/>
            <a:ext cx="9144000" cy="5162814"/>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Date Placeholder 1"/>
          <p:cNvSpPr>
            <a:spLocks noGrp="1"/>
          </p:cNvSpPr>
          <p:nvPr>
            <p:ph type="dt" sz="half" idx="10"/>
          </p:nvPr>
        </p:nvSpPr>
        <p:spPr/>
        <p:txBody>
          <a:bodyPr/>
          <a:lstStyle/>
          <a:p>
            <a:fld id="{634017EF-7D8E-43B0-9360-67353EFBF722}" type="datetime1">
              <a:rPr lang="en-GB" smtClean="0"/>
              <a:pPr/>
              <a:t>09/09/2019</a:t>
            </a:fld>
            <a:endParaRPr lang="en-GB" dirty="0"/>
          </a:p>
        </p:txBody>
      </p:sp>
      <p:sp>
        <p:nvSpPr>
          <p:cNvPr id="3" name="Footer Placeholder 2"/>
          <p:cNvSpPr>
            <a:spLocks noGrp="1"/>
          </p:cNvSpPr>
          <p:nvPr>
            <p:ph type="ftr" sz="quarter" idx="11"/>
          </p:nvPr>
        </p:nvSpPr>
        <p:spPr/>
        <p:txBody>
          <a:bodyPr/>
          <a:lstStyle/>
          <a:p>
            <a:r>
              <a:rPr lang="en-GB" dirty="0"/>
              <a:t>This is the footer area where text can be added if need be</a:t>
            </a:r>
          </a:p>
        </p:txBody>
      </p:sp>
      <p:sp>
        <p:nvSpPr>
          <p:cNvPr id="4" name="Slide Number Placeholder 3"/>
          <p:cNvSpPr>
            <a:spLocks noGrp="1"/>
          </p:cNvSpPr>
          <p:nvPr>
            <p:ph type="sldNum" sz="quarter" idx="12"/>
          </p:nvPr>
        </p:nvSpPr>
        <p:spPr>
          <a:xfrm>
            <a:off x="7884368" y="4961601"/>
            <a:ext cx="986905" cy="183487"/>
          </a:xfrm>
        </p:spPr>
        <p:txBody>
          <a:bodyPr/>
          <a:lstStyle/>
          <a:p>
            <a:fld id="{1C9B8DB7-5E07-498D-BB05-949344748FB4}" type="slidenum">
              <a:rPr lang="en-GB" smtClean="0"/>
              <a:pPr/>
              <a:t>‹#›</a:t>
            </a:fld>
            <a:endParaRPr lang="en-GB" dirty="0"/>
          </a:p>
        </p:txBody>
      </p:sp>
      <p:sp>
        <p:nvSpPr>
          <p:cNvPr id="13" name="Title 12"/>
          <p:cNvSpPr>
            <a:spLocks noGrp="1"/>
          </p:cNvSpPr>
          <p:nvPr>
            <p:ph type="title" hasCustomPrompt="1"/>
          </p:nvPr>
        </p:nvSpPr>
        <p:spPr>
          <a:xfrm>
            <a:off x="395288" y="1175302"/>
            <a:ext cx="8353425" cy="857515"/>
          </a:xfrm>
        </p:spPr>
        <p:txBody>
          <a:bodyPr anchor="b">
            <a:normAutofit/>
          </a:bodyPr>
          <a:lstStyle>
            <a:lvl1pPr algn="ctr">
              <a:defRPr sz="2800" baseline="0">
                <a:solidFill>
                  <a:srgbClr val="FFFFFF"/>
                </a:solidFill>
              </a:defRPr>
            </a:lvl1pPr>
          </a:lstStyle>
          <a:p>
            <a:r>
              <a:rPr lang="en-US" dirty="0"/>
              <a:t>Add Thank You Or Similar Here</a:t>
            </a:r>
            <a:endParaRPr lang="en-GB" dirty="0"/>
          </a:p>
        </p:txBody>
      </p:sp>
      <p:grpSp>
        <p:nvGrpSpPr>
          <p:cNvPr id="6" name="Group 12"/>
          <p:cNvGrpSpPr>
            <a:grpSpLocks noChangeAspect="1"/>
          </p:cNvGrpSpPr>
          <p:nvPr userDrawn="1"/>
        </p:nvGrpSpPr>
        <p:grpSpPr bwMode="auto">
          <a:xfrm>
            <a:off x="395536" y="4749069"/>
            <a:ext cx="1528656" cy="226660"/>
            <a:chOff x="317" y="1236"/>
            <a:chExt cx="5109" cy="758"/>
          </a:xfrm>
          <a:solidFill>
            <a:schemeClr val="bg1"/>
          </a:solidFill>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1" name="Text Placeholder 30"/>
          <p:cNvSpPr>
            <a:spLocks noGrp="1"/>
          </p:cNvSpPr>
          <p:nvPr>
            <p:ph type="body" sz="quarter" idx="13" hasCustomPrompt="1"/>
          </p:nvPr>
        </p:nvSpPr>
        <p:spPr>
          <a:xfrm>
            <a:off x="395288" y="2573337"/>
            <a:ext cx="8353424" cy="898751"/>
          </a:xfrm>
        </p:spPr>
        <p:txBody>
          <a:bodyPr>
            <a:normAutofit/>
          </a:bodyPr>
          <a:lstStyle>
            <a:lvl1pPr algn="ctr">
              <a:spcBef>
                <a:spcPts val="0"/>
              </a:spcBef>
              <a:spcAft>
                <a:spcPts val="0"/>
              </a:spcAft>
              <a:defRPr baseline="0">
                <a:solidFill>
                  <a:srgbClr val="FFFFFF"/>
                </a:solidFill>
              </a:defRPr>
            </a:lvl1pPr>
            <a:lvl2pPr algn="ctr">
              <a:defRPr>
                <a:solidFill>
                  <a:srgbClr val="FF0000"/>
                </a:solidFill>
              </a:defRPr>
            </a:lvl2pPr>
            <a:lvl3pPr algn="ctr">
              <a:defRPr>
                <a:solidFill>
                  <a:srgbClr val="FF0000"/>
                </a:solidFill>
              </a:defRPr>
            </a:lvl3pPr>
            <a:lvl4pPr algn="ctr">
              <a:defRPr/>
            </a:lvl4pPr>
            <a:lvl5pPr algn="ctr">
              <a:defRPr/>
            </a:lvl5pPr>
          </a:lstStyle>
          <a:p>
            <a:pPr lvl="0"/>
            <a:r>
              <a:rPr lang="en-US" dirty="0"/>
              <a:t>Click to add your name, your twitter handle and your email address each on an individual line</a:t>
            </a:r>
          </a:p>
        </p:txBody>
      </p:sp>
      <p:sp>
        <p:nvSpPr>
          <p:cNvPr id="30" name="TextBox 29"/>
          <p:cNvSpPr txBox="1"/>
          <p:nvPr userDrawn="1"/>
        </p:nvSpPr>
        <p:spPr>
          <a:xfrm>
            <a:off x="7739232" y="4785047"/>
            <a:ext cx="1132041" cy="184666"/>
          </a:xfrm>
          <a:prstGeom prst="rect">
            <a:avLst/>
          </a:prstGeom>
          <a:noFill/>
        </p:spPr>
        <p:txBody>
          <a:bodyPr wrap="none" rtlCol="0">
            <a:spAutoFit/>
          </a:bodyPr>
          <a:lstStyle/>
          <a:p>
            <a:pPr algn="r"/>
            <a:r>
              <a:rPr lang="en-GB" sz="600" dirty="0">
                <a:solidFill>
                  <a:schemeClr val="bg1"/>
                </a:solidFill>
                <a:latin typeface="+mj-lt"/>
              </a:rPr>
              <a:t>© The King's Fund 2018</a:t>
            </a:r>
          </a:p>
        </p:txBody>
      </p:sp>
      <p:sp>
        <p:nvSpPr>
          <p:cNvPr id="32" name="TextBox 31"/>
          <p:cNvSpPr txBox="1"/>
          <p:nvPr userDrawn="1"/>
        </p:nvSpPr>
        <p:spPr>
          <a:xfrm>
            <a:off x="2999544" y="3472089"/>
            <a:ext cx="3156633" cy="369104"/>
          </a:xfrm>
          <a:prstGeom prst="rect">
            <a:avLst/>
          </a:prstGeom>
          <a:noFill/>
        </p:spPr>
        <p:txBody>
          <a:bodyPr wrap="none" rtlCol="0">
            <a:spAutoFit/>
          </a:bodyPr>
          <a:lstStyle/>
          <a:p>
            <a:pPr algn="ctr"/>
            <a:r>
              <a:rPr lang="en-GB" b="1" dirty="0">
                <a:solidFill>
                  <a:srgbClr val="FFFFFF"/>
                </a:solidFill>
              </a:rPr>
              <a:t>www.kingsfund.org.uk</a:t>
            </a:r>
          </a:p>
        </p:txBody>
      </p:sp>
      <p:sp>
        <p:nvSpPr>
          <p:cNvPr id="24" name="Content Placeholder 33"/>
          <p:cNvSpPr>
            <a:spLocks noGrp="1"/>
          </p:cNvSpPr>
          <p:nvPr>
            <p:ph sz="quarter" idx="17" hasCustomPrompt="1"/>
          </p:nvPr>
        </p:nvSpPr>
        <p:spPr>
          <a:xfrm>
            <a:off x="6811559" y="4528800"/>
            <a:ext cx="1000800" cy="533071"/>
          </a:xfrm>
        </p:spPr>
        <p:txBody>
          <a:bodyPr>
            <a:normAutofit/>
          </a:bodyPr>
          <a:lstStyle>
            <a:lvl1pPr algn="ctr">
              <a:defRPr sz="600">
                <a:solidFill>
                  <a:schemeClr val="bg1"/>
                </a:solidFill>
              </a:defRPr>
            </a:lvl1pPr>
          </a:lstStyle>
          <a:p>
            <a:pPr lvl="0"/>
            <a:r>
              <a:rPr lang="en-US" dirty="0"/>
              <a:t>Click picture icon to add partner logo</a:t>
            </a:r>
            <a:endParaRPr lang="en-GB" dirty="0"/>
          </a:p>
        </p:txBody>
      </p:sp>
      <p:sp>
        <p:nvSpPr>
          <p:cNvPr id="25" name="Content Placeholder 33"/>
          <p:cNvSpPr>
            <a:spLocks noGrp="1"/>
          </p:cNvSpPr>
          <p:nvPr>
            <p:ph sz="quarter" idx="18" hasCustomPrompt="1"/>
          </p:nvPr>
        </p:nvSpPr>
        <p:spPr>
          <a:xfrm>
            <a:off x="5781790" y="4528800"/>
            <a:ext cx="1000125" cy="533071"/>
          </a:xfrm>
        </p:spPr>
        <p:txBody>
          <a:bodyPr>
            <a:normAutofit/>
          </a:bodyPr>
          <a:lstStyle>
            <a:lvl1pPr algn="ctr">
              <a:defRPr sz="600">
                <a:solidFill>
                  <a:schemeClr val="bg1"/>
                </a:solidFill>
              </a:defRPr>
            </a:lvl1pPr>
          </a:lstStyle>
          <a:p>
            <a:pPr lvl="0"/>
            <a:r>
              <a:rPr lang="en-US" dirty="0"/>
              <a:t>Click picture icon to add partner logo</a:t>
            </a:r>
            <a:endParaRPr lang="en-GB" dirty="0"/>
          </a:p>
        </p:txBody>
      </p:sp>
      <p:sp>
        <p:nvSpPr>
          <p:cNvPr id="26" name="Content Placeholder 33"/>
          <p:cNvSpPr>
            <a:spLocks noGrp="1"/>
          </p:cNvSpPr>
          <p:nvPr>
            <p:ph sz="quarter" idx="19" hasCustomPrompt="1"/>
          </p:nvPr>
        </p:nvSpPr>
        <p:spPr>
          <a:xfrm>
            <a:off x="4752020" y="4528800"/>
            <a:ext cx="1000125" cy="533071"/>
          </a:xfrm>
        </p:spPr>
        <p:txBody>
          <a:bodyPr>
            <a:normAutofit/>
          </a:bodyPr>
          <a:lstStyle>
            <a:lvl1pPr algn="ctr">
              <a:defRPr sz="600">
                <a:solidFill>
                  <a:schemeClr val="bg1"/>
                </a:solidFill>
              </a:defRPr>
            </a:lvl1pPr>
          </a:lstStyle>
          <a:p>
            <a:pPr lvl="0"/>
            <a:r>
              <a:rPr lang="en-US" dirty="0"/>
              <a:t>Click picture icon to add partner logo</a:t>
            </a:r>
            <a:endParaRPr lang="en-GB"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2.pn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image" Target="../media/image3.png"/><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image" Target="../media/image2.pn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image" Target="../media/image1.png"/><Relationship Id="rId5" Type="http://schemas.openxmlformats.org/officeDocument/2006/relationships/slideLayout" Target="../slideLayouts/slideLayout25.xml"/><Relationship Id="rId10" Type="http://schemas.openxmlformats.org/officeDocument/2006/relationships/theme" Target="../theme/theme3.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image" Target="../media/image3.png"/><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image" Target="../media/image2.png"/><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image" Target="../media/image1.png"/><Relationship Id="rId5" Type="http://schemas.openxmlformats.org/officeDocument/2006/relationships/slideLayout" Target="../slideLayouts/slideLayout34.xml"/><Relationship Id="rId10" Type="http://schemas.openxmlformats.org/officeDocument/2006/relationships/theme" Target="../theme/theme4.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image" Target="../media/image3.png"/><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image" Target="../media/image2.png"/><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image" Target="../media/image1.png"/><Relationship Id="rId5" Type="http://schemas.openxmlformats.org/officeDocument/2006/relationships/slideLayout" Target="../slideLayouts/slideLayout43.xml"/><Relationship Id="rId10" Type="http://schemas.openxmlformats.org/officeDocument/2006/relationships/theme" Target="../theme/theme5.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5288" y="394420"/>
            <a:ext cx="8353425" cy="669137"/>
          </a:xfrm>
          <a:prstGeom prst="rect">
            <a:avLst/>
          </a:prstGeom>
        </p:spPr>
        <p:txBody>
          <a:bodyPr vert="horz" lIns="0" tIns="0" rIns="0" bIns="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395288" y="1200521"/>
            <a:ext cx="8335963" cy="3241741"/>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457200" y="5145088"/>
            <a:ext cx="2133600" cy="273928"/>
          </a:xfrm>
          <a:prstGeom prst="rect">
            <a:avLst/>
          </a:prstGeom>
        </p:spPr>
        <p:txBody>
          <a:bodyPr vert="horz" lIns="91440" tIns="45720" rIns="91440" bIns="45720" rtlCol="0" anchor="ctr"/>
          <a:lstStyle>
            <a:lvl1pPr algn="l">
              <a:defRPr sz="1200">
                <a:solidFill>
                  <a:schemeClr val="tx1">
                    <a:tint val="75000"/>
                  </a:schemeClr>
                </a:solidFill>
              </a:defRPr>
            </a:lvl1pPr>
          </a:lstStyle>
          <a:p>
            <a:fld id="{CE1F9CAB-AEDD-4F37-B574-1FB2EAA8AB76}" type="datetime1">
              <a:rPr lang="en-GB" smtClean="0"/>
              <a:pPr/>
              <a:t>09/09/2019</a:t>
            </a:fld>
            <a:endParaRPr lang="en-GB" dirty="0"/>
          </a:p>
        </p:txBody>
      </p:sp>
      <p:sp>
        <p:nvSpPr>
          <p:cNvPr id="5" name="Footer Placeholder 4"/>
          <p:cNvSpPr>
            <a:spLocks noGrp="1"/>
          </p:cNvSpPr>
          <p:nvPr>
            <p:ph type="ftr" sz="quarter" idx="3"/>
          </p:nvPr>
        </p:nvSpPr>
        <p:spPr>
          <a:xfrm>
            <a:off x="395288" y="4960536"/>
            <a:ext cx="4176712" cy="184552"/>
          </a:xfrm>
          <a:prstGeom prst="rect">
            <a:avLst/>
          </a:prstGeom>
        </p:spPr>
        <p:txBody>
          <a:bodyPr vert="horz" lIns="0" tIns="45720" rIns="0" bIns="45720" rtlCol="0" anchor="ctr"/>
          <a:lstStyle>
            <a:lvl1pPr algn="l">
              <a:defRPr sz="600">
                <a:solidFill>
                  <a:schemeClr val="tx1"/>
                </a:solidFill>
              </a:defRPr>
            </a:lvl1pPr>
          </a:lstStyle>
          <a:p>
            <a:r>
              <a:rPr lang="en-GB" dirty="0"/>
              <a:t>This is the footer area where text can be added if need be</a:t>
            </a:r>
          </a:p>
        </p:txBody>
      </p:sp>
      <p:sp>
        <p:nvSpPr>
          <p:cNvPr id="6" name="Slide Number Placeholder 5"/>
          <p:cNvSpPr>
            <a:spLocks noGrp="1"/>
          </p:cNvSpPr>
          <p:nvPr>
            <p:ph type="sldNum" sz="quarter" idx="4"/>
          </p:nvPr>
        </p:nvSpPr>
        <p:spPr>
          <a:xfrm>
            <a:off x="7884368" y="4961601"/>
            <a:ext cx="986905" cy="183487"/>
          </a:xfrm>
          <a:prstGeom prst="rect">
            <a:avLst/>
          </a:prstGeom>
        </p:spPr>
        <p:txBody>
          <a:bodyPr vert="horz" lIns="91440" tIns="45720" rIns="91440" bIns="45720" rtlCol="0" anchor="ctr"/>
          <a:lstStyle>
            <a:lvl1pPr algn="r">
              <a:defRPr sz="600">
                <a:solidFill>
                  <a:schemeClr val="tx1"/>
                </a:solidFill>
              </a:defRPr>
            </a:lvl1pPr>
          </a:lstStyle>
          <a:p>
            <a:fld id="{1C9B8DB7-5E07-498D-BB05-949344748FB4}" type="slidenum">
              <a:rPr lang="en-GB" smtClean="0"/>
              <a:pPr/>
              <a:t>‹#›</a:t>
            </a:fld>
            <a:endParaRPr lang="en-GB" dirty="0"/>
          </a:p>
        </p:txBody>
      </p:sp>
      <p:sp>
        <p:nvSpPr>
          <p:cNvPr id="8" name="TextBox 7"/>
          <p:cNvSpPr txBox="1"/>
          <p:nvPr userDrawn="1"/>
        </p:nvSpPr>
        <p:spPr>
          <a:xfrm>
            <a:off x="7739232" y="4785047"/>
            <a:ext cx="1132041" cy="184666"/>
          </a:xfrm>
          <a:prstGeom prst="rect">
            <a:avLst/>
          </a:prstGeom>
          <a:noFill/>
        </p:spPr>
        <p:txBody>
          <a:bodyPr wrap="none" rtlCol="0">
            <a:spAutoFit/>
          </a:bodyPr>
          <a:lstStyle/>
          <a:p>
            <a:pPr algn="r"/>
            <a:r>
              <a:rPr lang="en-GB" sz="600" dirty="0">
                <a:latin typeface="+mj-lt"/>
              </a:rPr>
              <a:t>© The King's Fund 2019</a:t>
            </a:r>
          </a:p>
        </p:txBody>
      </p:sp>
      <p:grpSp>
        <p:nvGrpSpPr>
          <p:cNvPr id="9" name="Group 8"/>
          <p:cNvGrpSpPr/>
          <p:nvPr userDrawn="1"/>
        </p:nvGrpSpPr>
        <p:grpSpPr>
          <a:xfrm>
            <a:off x="-36512" y="-402919"/>
            <a:ext cx="9721080" cy="5530557"/>
            <a:chOff x="-36512" y="-403168"/>
            <a:chExt cx="9721080" cy="5533970"/>
          </a:xfrm>
        </p:grpSpPr>
        <p:cxnSp>
          <p:nvCxnSpPr>
            <p:cNvPr id="10" name="Straight Connector 9"/>
            <p:cNvCxnSpPr/>
            <p:nvPr userDrawn="1"/>
          </p:nvCxnSpPr>
          <p:spPr>
            <a:xfrm>
              <a:off x="9144000" y="-306189"/>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rot="5400000">
              <a:off x="9315603" y="-133504"/>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61"/>
            <p:cNvGrpSpPr/>
            <p:nvPr userDrawn="1"/>
          </p:nvGrpSpPr>
          <p:grpSpPr>
            <a:xfrm>
              <a:off x="-36512" y="-403168"/>
              <a:ext cx="9721080" cy="5533970"/>
              <a:chOff x="-36512" y="-403168"/>
              <a:chExt cx="9721080" cy="5533970"/>
            </a:xfrm>
          </p:grpSpPr>
          <p:sp>
            <p:nvSpPr>
              <p:cNvPr id="13" name="TextBox 12"/>
              <p:cNvSpPr txBox="1"/>
              <p:nvPr userDrawn="1"/>
            </p:nvSpPr>
            <p:spPr>
              <a:xfrm>
                <a:off x="-36512" y="-362228"/>
                <a:ext cx="489236" cy="200055"/>
              </a:xfrm>
              <a:prstGeom prst="rect">
                <a:avLst/>
              </a:prstGeom>
              <a:noFill/>
            </p:spPr>
            <p:txBody>
              <a:bodyPr wrap="none" rtlCol="0">
                <a:spAutoFit/>
              </a:bodyPr>
              <a:lstStyle/>
              <a:p>
                <a:pPr algn="ctr"/>
                <a:r>
                  <a:rPr lang="en-GB" sz="700" dirty="0"/>
                  <a:t>Margin</a:t>
                </a:r>
                <a:endParaRPr lang="en-GB" sz="1000" dirty="0"/>
              </a:p>
            </p:txBody>
          </p:sp>
          <p:sp>
            <p:nvSpPr>
              <p:cNvPr id="14" name="TextBox 13"/>
              <p:cNvSpPr txBox="1"/>
              <p:nvPr userDrawn="1"/>
            </p:nvSpPr>
            <p:spPr>
              <a:xfrm>
                <a:off x="8691276" y="-357002"/>
                <a:ext cx="489236" cy="200055"/>
              </a:xfrm>
              <a:prstGeom prst="rect">
                <a:avLst/>
              </a:prstGeom>
              <a:noFill/>
            </p:spPr>
            <p:txBody>
              <a:bodyPr wrap="none" rtlCol="0">
                <a:spAutoFit/>
              </a:bodyPr>
              <a:lstStyle/>
              <a:p>
                <a:pPr algn="ctr"/>
                <a:r>
                  <a:rPr lang="en-GB" sz="700" dirty="0"/>
                  <a:t>Margin</a:t>
                </a:r>
                <a:endParaRPr lang="en-GB" sz="1000" dirty="0"/>
              </a:p>
            </p:txBody>
          </p:sp>
          <p:cxnSp>
            <p:nvCxnSpPr>
              <p:cNvPr id="15" name="Straight Connector 14"/>
              <p:cNvCxnSpPr/>
              <p:nvPr userDrawn="1"/>
            </p:nvCxnSpPr>
            <p:spPr>
              <a:xfrm>
                <a:off x="0" y="-306189"/>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395288" y="-306189"/>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8744400" y="-306189"/>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userDrawn="1"/>
            </p:nvCxnSpPr>
            <p:spPr>
              <a:xfrm>
                <a:off x="395535" y="-156947"/>
                <a:ext cx="83448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userDrawn="1"/>
            </p:nvSpPr>
            <p:spPr>
              <a:xfrm>
                <a:off x="1499689" y="-403168"/>
                <a:ext cx="6144631" cy="246221"/>
              </a:xfrm>
              <a:prstGeom prst="rect">
                <a:avLst/>
              </a:prstGeom>
              <a:noFill/>
            </p:spPr>
            <p:txBody>
              <a:bodyPr wrap="none" rtlCol="0">
                <a:spAutoFit/>
              </a:bodyPr>
              <a:lstStyle/>
              <a:p>
                <a:pPr algn="ctr"/>
                <a:r>
                  <a:rPr lang="en-GB" sz="1000" dirty="0"/>
                  <a:t>Always keep your content within</a:t>
                </a:r>
                <a:r>
                  <a:rPr lang="en-GB" sz="1000" baseline="0" dirty="0"/>
                  <a:t> this area on the slide. Avoid adding content in the margins</a:t>
                </a:r>
                <a:endParaRPr lang="en-GB" sz="1000" dirty="0"/>
              </a:p>
            </p:txBody>
          </p:sp>
          <p:cxnSp>
            <p:nvCxnSpPr>
              <p:cNvPr id="20" name="Straight Arrow Connector 19"/>
              <p:cNvCxnSpPr/>
              <p:nvPr userDrawn="1"/>
            </p:nvCxnSpPr>
            <p:spPr>
              <a:xfrm>
                <a:off x="1" y="-156947"/>
                <a:ext cx="395287"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userDrawn="1"/>
            </p:nvCxnSpPr>
            <p:spPr>
              <a:xfrm>
                <a:off x="8727788" y="-156947"/>
                <a:ext cx="4140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rot="5400000">
                <a:off x="9315603" y="277658"/>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5400000">
                <a:off x="9315603" y="4309909"/>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rot="5400000">
                <a:off x="9315603" y="4995323"/>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userDrawn="1"/>
            </p:nvCxnSpPr>
            <p:spPr>
              <a:xfrm rot="5400000">
                <a:off x="9081524" y="208589"/>
                <a:ext cx="4140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userDrawn="1"/>
            </p:nvCxnSpPr>
            <p:spPr>
              <a:xfrm>
                <a:off x="9288524" y="394663"/>
                <a:ext cx="0" cy="4050337"/>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userDrawn="1"/>
            </p:nvCxnSpPr>
            <p:spPr>
              <a:xfrm>
                <a:off x="9288524" y="4445002"/>
                <a:ext cx="0" cy="68580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userDrawn="1"/>
            </p:nvSpPr>
            <p:spPr>
              <a:xfrm rot="5400000">
                <a:off x="9143934" y="105249"/>
                <a:ext cx="489236" cy="200055"/>
              </a:xfrm>
              <a:prstGeom prst="rect">
                <a:avLst/>
              </a:prstGeom>
              <a:noFill/>
            </p:spPr>
            <p:txBody>
              <a:bodyPr wrap="none" rtlCol="0">
                <a:spAutoFit/>
              </a:bodyPr>
              <a:lstStyle/>
              <a:p>
                <a:pPr algn="ctr"/>
                <a:r>
                  <a:rPr lang="en-GB" sz="700" dirty="0"/>
                  <a:t>Margin</a:t>
                </a:r>
                <a:endParaRPr lang="en-GB" sz="1000" dirty="0"/>
              </a:p>
            </p:txBody>
          </p:sp>
          <p:sp>
            <p:nvSpPr>
              <p:cNvPr id="29" name="TextBox 28"/>
              <p:cNvSpPr txBox="1"/>
              <p:nvPr userDrawn="1"/>
            </p:nvSpPr>
            <p:spPr>
              <a:xfrm rot="5400000">
                <a:off x="9143934" y="4669326"/>
                <a:ext cx="489236" cy="200055"/>
              </a:xfrm>
              <a:prstGeom prst="rect">
                <a:avLst/>
              </a:prstGeom>
              <a:noFill/>
            </p:spPr>
            <p:txBody>
              <a:bodyPr wrap="none" rtlCol="0">
                <a:spAutoFit/>
              </a:bodyPr>
              <a:lstStyle/>
              <a:p>
                <a:pPr algn="ctr"/>
                <a:r>
                  <a:rPr lang="en-GB" sz="700" dirty="0"/>
                  <a:t>Margin</a:t>
                </a:r>
                <a:endParaRPr lang="en-GB" sz="1000" dirty="0"/>
              </a:p>
            </p:txBody>
          </p:sp>
          <p:sp>
            <p:nvSpPr>
              <p:cNvPr id="30" name="TextBox 29"/>
              <p:cNvSpPr txBox="1"/>
              <p:nvPr userDrawn="1"/>
            </p:nvSpPr>
            <p:spPr>
              <a:xfrm rot="5400000">
                <a:off x="7469807" y="2230242"/>
                <a:ext cx="4029411" cy="400110"/>
              </a:xfrm>
              <a:prstGeom prst="rect">
                <a:avLst/>
              </a:prstGeom>
              <a:noFill/>
            </p:spPr>
            <p:txBody>
              <a:bodyPr wrap="square" rtlCol="0">
                <a:spAutoFit/>
              </a:bodyPr>
              <a:lstStyle/>
              <a:p>
                <a:pPr algn="ctr"/>
                <a:r>
                  <a:rPr lang="en-GB" sz="1000" dirty="0"/>
                  <a:t>Always keep your content within</a:t>
                </a:r>
                <a:r>
                  <a:rPr lang="en-GB" sz="1000" baseline="0" dirty="0"/>
                  <a:t> this area on the slide. Avoid adding content in the margins</a:t>
                </a:r>
                <a:endParaRPr lang="en-GB" sz="1000" dirty="0"/>
              </a:p>
            </p:txBody>
          </p:sp>
        </p:grpSp>
      </p:grpSp>
      <p:grpSp>
        <p:nvGrpSpPr>
          <p:cNvPr id="31" name="Group 30"/>
          <p:cNvGrpSpPr/>
          <p:nvPr userDrawn="1"/>
        </p:nvGrpSpPr>
        <p:grpSpPr>
          <a:xfrm>
            <a:off x="-468560" y="5231100"/>
            <a:ext cx="10476656" cy="795696"/>
            <a:chOff x="-1242392" y="3205213"/>
            <a:chExt cx="10476656" cy="796187"/>
          </a:xfrm>
        </p:grpSpPr>
        <p:pic>
          <p:nvPicPr>
            <p:cNvPr id="32" name="Picture 31" descr="symbol---donut.png"/>
            <p:cNvPicPr>
              <a:picLocks noChangeAspect="1"/>
            </p:cNvPicPr>
            <p:nvPr/>
          </p:nvPicPr>
          <p:blipFill>
            <a:blip r:embed="rId12" cstate="print"/>
            <a:srcRect b="14842"/>
            <a:stretch>
              <a:fillRect/>
            </a:stretch>
          </p:blipFill>
          <p:spPr>
            <a:xfrm>
              <a:off x="-1212178" y="3205213"/>
              <a:ext cx="365830" cy="552723"/>
            </a:xfrm>
            <a:prstGeom prst="rect">
              <a:avLst/>
            </a:prstGeom>
          </p:spPr>
        </p:pic>
        <p:pic>
          <p:nvPicPr>
            <p:cNvPr id="33" name="Picture 32" descr="icon_information-white.png"/>
            <p:cNvPicPr>
              <a:picLocks noChangeAspect="1"/>
            </p:cNvPicPr>
            <p:nvPr/>
          </p:nvPicPr>
          <p:blipFill>
            <a:blip r:embed="rId13" cstate="print">
              <a:lum bright="-100000"/>
            </a:blip>
            <a:stretch>
              <a:fillRect/>
            </a:stretch>
          </p:blipFill>
          <p:spPr>
            <a:xfrm>
              <a:off x="-1242392" y="3577916"/>
              <a:ext cx="121592" cy="320113"/>
            </a:xfrm>
            <a:prstGeom prst="rect">
              <a:avLst/>
            </a:prstGeom>
          </p:spPr>
        </p:pic>
        <p:sp>
          <p:nvSpPr>
            <p:cNvPr id="34" name="Rectangle 33"/>
            <p:cNvSpPr/>
            <p:nvPr/>
          </p:nvSpPr>
          <p:spPr>
            <a:xfrm>
              <a:off x="-880114" y="3293514"/>
              <a:ext cx="10114378" cy="707886"/>
            </a:xfrm>
            <a:prstGeom prst="rect">
              <a:avLst/>
            </a:prstGeom>
          </p:spPr>
          <p:txBody>
            <a:bodyPr wrap="square">
              <a:spAutoFit/>
            </a:bodyPr>
            <a:lstStyle/>
            <a:p>
              <a:r>
                <a:rPr lang="en-GB" sz="1000" dirty="0">
                  <a:solidFill>
                    <a:schemeClr val="tx1"/>
                  </a:solidFill>
                </a:rPr>
                <a:t>A number of pre-designed layouts and colour palettes have been created for this template. To choose the right layout (and palette) go to &gt;View &gt;Normal &gt;Right Click over the thumbnail of the slide on the left of the screen &gt;Layout (Choose the most appropriate layout for your slide content)</a:t>
              </a:r>
            </a:p>
            <a:p>
              <a:endParaRPr lang="en-GB" sz="1000" dirty="0">
                <a:solidFill>
                  <a:schemeClr val="tx1"/>
                </a:solidFill>
              </a:endParaRPr>
            </a:p>
            <a:p>
              <a:endParaRPr lang="en-GB" sz="1000" dirty="0">
                <a:solidFill>
                  <a:schemeClr val="tx1"/>
                </a:solidFill>
              </a:endParaRPr>
            </a:p>
          </p:txBody>
        </p:sp>
      </p:gr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4" r:id="rId9"/>
    <p:sldLayoutId id="2147483736" r:id="rId10"/>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hf sldNum="0" hdr="0" ftr="0" dt="0"/>
  <p:txStyles>
    <p:titleStyle>
      <a:lvl1pPr algn="l" defTabSz="914400" rtl="0" eaLnBrk="1" latinLnBrk="0" hangingPunct="1">
        <a:spcBef>
          <a:spcPct val="0"/>
        </a:spcBef>
        <a:buNone/>
        <a:defRPr sz="2400" b="1" kern="1200">
          <a:solidFill>
            <a:schemeClr val="tx1"/>
          </a:solidFill>
          <a:latin typeface="+mj-lt"/>
          <a:ea typeface="+mj-ea"/>
          <a:cs typeface="+mj-cs"/>
        </a:defRPr>
      </a:lvl1pPr>
    </p:titleStyle>
    <p:bodyStyle>
      <a:lvl1pPr marL="0" indent="0" algn="l" defTabSz="914400" rtl="0" eaLnBrk="1" latinLnBrk="0" hangingPunct="1">
        <a:spcBef>
          <a:spcPts val="400"/>
        </a:spcBef>
        <a:spcAft>
          <a:spcPts val="400"/>
        </a:spcAft>
        <a:buFont typeface="Arial" pitchFamily="34" charset="0"/>
        <a:buNone/>
        <a:defRPr sz="1600" kern="1200">
          <a:solidFill>
            <a:schemeClr val="tx1"/>
          </a:solidFill>
          <a:latin typeface="+mn-lt"/>
          <a:ea typeface="+mn-ea"/>
          <a:cs typeface="+mn-cs"/>
        </a:defRPr>
      </a:lvl1pPr>
      <a:lvl2pPr marL="270000" indent="-270000" algn="l" defTabSz="914400" rtl="0" eaLnBrk="1" latinLnBrk="0" hangingPunct="1">
        <a:spcBef>
          <a:spcPts val="400"/>
        </a:spcBef>
        <a:spcAft>
          <a:spcPts val="400"/>
        </a:spcAft>
        <a:buSzPct val="125000"/>
        <a:buFontTx/>
        <a:buBlip>
          <a:blip r:embed="rId14"/>
        </a:buBlip>
        <a:defRPr sz="1600" kern="1200">
          <a:solidFill>
            <a:schemeClr val="tx1"/>
          </a:solidFill>
          <a:latin typeface="+mn-lt"/>
          <a:ea typeface="+mn-ea"/>
          <a:cs typeface="+mn-cs"/>
        </a:defRPr>
      </a:lvl2pPr>
      <a:lvl3pPr marL="540000" indent="-270000" algn="l" defTabSz="914400" rtl="0" eaLnBrk="1" latinLnBrk="0" hangingPunct="1">
        <a:spcBef>
          <a:spcPts val="400"/>
        </a:spcBef>
        <a:spcAft>
          <a:spcPts val="400"/>
        </a:spcAft>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rgbClr val="FF000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rgbClr val="FF00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5" name="Group 34"/>
          <p:cNvGrpSpPr/>
          <p:nvPr userDrawn="1"/>
        </p:nvGrpSpPr>
        <p:grpSpPr>
          <a:xfrm>
            <a:off x="-36512" y="-402919"/>
            <a:ext cx="9721080" cy="5530557"/>
            <a:chOff x="-36512" y="-403168"/>
            <a:chExt cx="9721080" cy="5533970"/>
          </a:xfrm>
        </p:grpSpPr>
        <p:cxnSp>
          <p:nvCxnSpPr>
            <p:cNvPr id="36" name="Straight Connector 35"/>
            <p:cNvCxnSpPr/>
            <p:nvPr userDrawn="1"/>
          </p:nvCxnSpPr>
          <p:spPr>
            <a:xfrm>
              <a:off x="9144000" y="-306189"/>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a:xfrm rot="5400000">
              <a:off x="9315603" y="-133504"/>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8" name="Group 61"/>
            <p:cNvGrpSpPr/>
            <p:nvPr userDrawn="1"/>
          </p:nvGrpSpPr>
          <p:grpSpPr>
            <a:xfrm>
              <a:off x="-36512" y="-403168"/>
              <a:ext cx="9721080" cy="5533970"/>
              <a:chOff x="-36512" y="-403168"/>
              <a:chExt cx="9721080" cy="5533970"/>
            </a:xfrm>
          </p:grpSpPr>
          <p:sp>
            <p:nvSpPr>
              <p:cNvPr id="39" name="TextBox 38"/>
              <p:cNvSpPr txBox="1"/>
              <p:nvPr userDrawn="1"/>
            </p:nvSpPr>
            <p:spPr>
              <a:xfrm>
                <a:off x="-36512" y="-362228"/>
                <a:ext cx="489236" cy="200055"/>
              </a:xfrm>
              <a:prstGeom prst="rect">
                <a:avLst/>
              </a:prstGeom>
              <a:noFill/>
            </p:spPr>
            <p:txBody>
              <a:bodyPr wrap="none" rtlCol="0">
                <a:spAutoFit/>
              </a:bodyPr>
              <a:lstStyle/>
              <a:p>
                <a:pPr algn="ctr"/>
                <a:r>
                  <a:rPr lang="en-GB" sz="700" dirty="0"/>
                  <a:t>Margin</a:t>
                </a:r>
                <a:endParaRPr lang="en-GB" sz="1000" dirty="0"/>
              </a:p>
            </p:txBody>
          </p:sp>
          <p:sp>
            <p:nvSpPr>
              <p:cNvPr id="40" name="TextBox 39"/>
              <p:cNvSpPr txBox="1"/>
              <p:nvPr userDrawn="1"/>
            </p:nvSpPr>
            <p:spPr>
              <a:xfrm>
                <a:off x="8691276" y="-357002"/>
                <a:ext cx="489236" cy="200055"/>
              </a:xfrm>
              <a:prstGeom prst="rect">
                <a:avLst/>
              </a:prstGeom>
              <a:noFill/>
            </p:spPr>
            <p:txBody>
              <a:bodyPr wrap="none" rtlCol="0">
                <a:spAutoFit/>
              </a:bodyPr>
              <a:lstStyle/>
              <a:p>
                <a:pPr algn="ctr"/>
                <a:r>
                  <a:rPr lang="en-GB" sz="700" dirty="0"/>
                  <a:t>Margin</a:t>
                </a:r>
                <a:endParaRPr lang="en-GB" sz="1000" dirty="0"/>
              </a:p>
            </p:txBody>
          </p:sp>
          <p:cxnSp>
            <p:nvCxnSpPr>
              <p:cNvPr id="41" name="Straight Connector 40"/>
              <p:cNvCxnSpPr/>
              <p:nvPr userDrawn="1"/>
            </p:nvCxnSpPr>
            <p:spPr>
              <a:xfrm>
                <a:off x="0" y="-306189"/>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a:xfrm>
                <a:off x="395288" y="-306189"/>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a:xfrm>
                <a:off x="8744400" y="-306189"/>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userDrawn="1"/>
            </p:nvCxnSpPr>
            <p:spPr>
              <a:xfrm>
                <a:off x="395535" y="-156947"/>
                <a:ext cx="83448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5" name="TextBox 44"/>
              <p:cNvSpPr txBox="1"/>
              <p:nvPr userDrawn="1"/>
            </p:nvSpPr>
            <p:spPr>
              <a:xfrm>
                <a:off x="1499689" y="-403168"/>
                <a:ext cx="6144631" cy="246221"/>
              </a:xfrm>
              <a:prstGeom prst="rect">
                <a:avLst/>
              </a:prstGeom>
              <a:noFill/>
            </p:spPr>
            <p:txBody>
              <a:bodyPr wrap="none" rtlCol="0">
                <a:spAutoFit/>
              </a:bodyPr>
              <a:lstStyle/>
              <a:p>
                <a:pPr algn="ctr"/>
                <a:r>
                  <a:rPr lang="en-GB" sz="1000" dirty="0"/>
                  <a:t>Always keep your content within</a:t>
                </a:r>
                <a:r>
                  <a:rPr lang="en-GB" sz="1000" baseline="0" dirty="0"/>
                  <a:t> this area on the slide. Avoid adding content in the margins</a:t>
                </a:r>
                <a:endParaRPr lang="en-GB" sz="1000" dirty="0"/>
              </a:p>
            </p:txBody>
          </p:sp>
          <p:cxnSp>
            <p:nvCxnSpPr>
              <p:cNvPr id="46" name="Straight Arrow Connector 45"/>
              <p:cNvCxnSpPr/>
              <p:nvPr userDrawn="1"/>
            </p:nvCxnSpPr>
            <p:spPr>
              <a:xfrm>
                <a:off x="1" y="-156947"/>
                <a:ext cx="395287"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userDrawn="1"/>
            </p:nvCxnSpPr>
            <p:spPr>
              <a:xfrm>
                <a:off x="8727788" y="-156947"/>
                <a:ext cx="4140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a:xfrm rot="5400000">
                <a:off x="9315603" y="277658"/>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a:xfrm rot="5400000">
                <a:off x="9315603" y="4309909"/>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rot="5400000">
                <a:off x="9315603" y="4995323"/>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userDrawn="1"/>
            </p:nvCxnSpPr>
            <p:spPr>
              <a:xfrm rot="5400000">
                <a:off x="9081524" y="208589"/>
                <a:ext cx="4140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userDrawn="1"/>
            </p:nvCxnSpPr>
            <p:spPr>
              <a:xfrm>
                <a:off x="9288524" y="394663"/>
                <a:ext cx="0" cy="4050337"/>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userDrawn="1"/>
            </p:nvCxnSpPr>
            <p:spPr>
              <a:xfrm>
                <a:off x="9288524" y="4445002"/>
                <a:ext cx="0" cy="68580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4" name="TextBox 53"/>
              <p:cNvSpPr txBox="1"/>
              <p:nvPr userDrawn="1"/>
            </p:nvSpPr>
            <p:spPr>
              <a:xfrm rot="5400000">
                <a:off x="9143934" y="105249"/>
                <a:ext cx="489236" cy="200055"/>
              </a:xfrm>
              <a:prstGeom prst="rect">
                <a:avLst/>
              </a:prstGeom>
              <a:noFill/>
            </p:spPr>
            <p:txBody>
              <a:bodyPr wrap="none" rtlCol="0">
                <a:spAutoFit/>
              </a:bodyPr>
              <a:lstStyle/>
              <a:p>
                <a:pPr algn="ctr"/>
                <a:r>
                  <a:rPr lang="en-GB" sz="700" dirty="0"/>
                  <a:t>Margin</a:t>
                </a:r>
                <a:endParaRPr lang="en-GB" sz="1000" dirty="0"/>
              </a:p>
            </p:txBody>
          </p:sp>
          <p:sp>
            <p:nvSpPr>
              <p:cNvPr id="55" name="TextBox 54"/>
              <p:cNvSpPr txBox="1"/>
              <p:nvPr userDrawn="1"/>
            </p:nvSpPr>
            <p:spPr>
              <a:xfrm rot="5400000">
                <a:off x="9143934" y="4669326"/>
                <a:ext cx="489236" cy="200055"/>
              </a:xfrm>
              <a:prstGeom prst="rect">
                <a:avLst/>
              </a:prstGeom>
              <a:noFill/>
            </p:spPr>
            <p:txBody>
              <a:bodyPr wrap="none" rtlCol="0">
                <a:spAutoFit/>
              </a:bodyPr>
              <a:lstStyle/>
              <a:p>
                <a:pPr algn="ctr"/>
                <a:r>
                  <a:rPr lang="en-GB" sz="700" dirty="0"/>
                  <a:t>Margin</a:t>
                </a:r>
                <a:endParaRPr lang="en-GB" sz="1000" dirty="0"/>
              </a:p>
            </p:txBody>
          </p:sp>
          <p:sp>
            <p:nvSpPr>
              <p:cNvPr id="56" name="TextBox 55"/>
              <p:cNvSpPr txBox="1"/>
              <p:nvPr userDrawn="1"/>
            </p:nvSpPr>
            <p:spPr>
              <a:xfrm rot="5400000">
                <a:off x="7469807" y="2230242"/>
                <a:ext cx="4029411" cy="400110"/>
              </a:xfrm>
              <a:prstGeom prst="rect">
                <a:avLst/>
              </a:prstGeom>
              <a:noFill/>
            </p:spPr>
            <p:txBody>
              <a:bodyPr wrap="square" rtlCol="0">
                <a:spAutoFit/>
              </a:bodyPr>
              <a:lstStyle/>
              <a:p>
                <a:pPr algn="ctr"/>
                <a:r>
                  <a:rPr lang="en-GB" sz="1000" dirty="0"/>
                  <a:t>Always keep your content within</a:t>
                </a:r>
                <a:r>
                  <a:rPr lang="en-GB" sz="1000" baseline="0" dirty="0"/>
                  <a:t> this area on the slide. Avoid adding content in the margins</a:t>
                </a:r>
                <a:endParaRPr lang="en-GB" sz="1000" dirty="0"/>
              </a:p>
            </p:txBody>
          </p:sp>
        </p:grpSp>
      </p:grpSp>
      <p:sp>
        <p:nvSpPr>
          <p:cNvPr id="2" name="Title Placeholder 1"/>
          <p:cNvSpPr>
            <a:spLocks noGrp="1"/>
          </p:cNvSpPr>
          <p:nvPr>
            <p:ph type="title"/>
          </p:nvPr>
        </p:nvSpPr>
        <p:spPr>
          <a:xfrm>
            <a:off x="395288" y="394420"/>
            <a:ext cx="8353425" cy="669137"/>
          </a:xfrm>
          <a:prstGeom prst="rect">
            <a:avLst/>
          </a:prstGeom>
        </p:spPr>
        <p:txBody>
          <a:bodyPr vert="horz" lIns="0" tIns="0" rIns="0" bIns="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395288" y="1200521"/>
            <a:ext cx="8335963" cy="3241741"/>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5145088"/>
            <a:ext cx="2133600" cy="273928"/>
          </a:xfrm>
          <a:prstGeom prst="rect">
            <a:avLst/>
          </a:prstGeom>
        </p:spPr>
        <p:txBody>
          <a:bodyPr vert="horz" lIns="91440" tIns="45720" rIns="91440" bIns="45720" rtlCol="0" anchor="ctr"/>
          <a:lstStyle>
            <a:lvl1pPr algn="l">
              <a:defRPr sz="1200">
                <a:solidFill>
                  <a:schemeClr val="tx1">
                    <a:tint val="75000"/>
                  </a:schemeClr>
                </a:solidFill>
              </a:defRPr>
            </a:lvl1pPr>
          </a:lstStyle>
          <a:p>
            <a:fld id="{CE1F9CAB-AEDD-4F37-B574-1FB2EAA8AB76}" type="datetime1">
              <a:rPr lang="en-GB" smtClean="0"/>
              <a:pPr/>
              <a:t>09/09/2019</a:t>
            </a:fld>
            <a:endParaRPr lang="en-GB" dirty="0"/>
          </a:p>
        </p:txBody>
      </p:sp>
      <p:sp>
        <p:nvSpPr>
          <p:cNvPr id="5" name="Footer Placeholder 4"/>
          <p:cNvSpPr>
            <a:spLocks noGrp="1"/>
          </p:cNvSpPr>
          <p:nvPr>
            <p:ph type="ftr" sz="quarter" idx="3"/>
          </p:nvPr>
        </p:nvSpPr>
        <p:spPr>
          <a:xfrm>
            <a:off x="395288" y="4960536"/>
            <a:ext cx="4176712" cy="184552"/>
          </a:xfrm>
          <a:prstGeom prst="rect">
            <a:avLst/>
          </a:prstGeom>
        </p:spPr>
        <p:txBody>
          <a:bodyPr vert="horz" lIns="0" tIns="45720" rIns="0" bIns="45720" rtlCol="0" anchor="ctr"/>
          <a:lstStyle>
            <a:lvl1pPr algn="l">
              <a:defRPr sz="600">
                <a:solidFill>
                  <a:schemeClr val="tx1"/>
                </a:solidFill>
              </a:defRPr>
            </a:lvl1pPr>
          </a:lstStyle>
          <a:p>
            <a:r>
              <a:rPr lang="en-GB" dirty="0"/>
              <a:t>This is the footer area where text can be added if need be</a:t>
            </a:r>
          </a:p>
        </p:txBody>
      </p:sp>
      <p:sp>
        <p:nvSpPr>
          <p:cNvPr id="6" name="Slide Number Placeholder 5"/>
          <p:cNvSpPr>
            <a:spLocks noGrp="1"/>
          </p:cNvSpPr>
          <p:nvPr>
            <p:ph type="sldNum" sz="quarter" idx="4"/>
          </p:nvPr>
        </p:nvSpPr>
        <p:spPr>
          <a:xfrm>
            <a:off x="7884368" y="4961601"/>
            <a:ext cx="986905" cy="183487"/>
          </a:xfrm>
          <a:prstGeom prst="rect">
            <a:avLst/>
          </a:prstGeom>
        </p:spPr>
        <p:txBody>
          <a:bodyPr vert="horz" lIns="91440" tIns="45720" rIns="91440" bIns="45720" rtlCol="0" anchor="ctr"/>
          <a:lstStyle>
            <a:lvl1pPr algn="r">
              <a:defRPr sz="600">
                <a:solidFill>
                  <a:schemeClr val="tx1"/>
                </a:solidFill>
              </a:defRPr>
            </a:lvl1pPr>
          </a:lstStyle>
          <a:p>
            <a:fld id="{1C9B8DB7-5E07-498D-BB05-949344748FB4}" type="slidenum">
              <a:rPr lang="en-GB" smtClean="0"/>
              <a:pPr/>
              <a:t>‹#›</a:t>
            </a:fld>
            <a:endParaRPr lang="en-GB" dirty="0"/>
          </a:p>
        </p:txBody>
      </p:sp>
      <p:sp>
        <p:nvSpPr>
          <p:cNvPr id="8" name="TextBox 7"/>
          <p:cNvSpPr txBox="1"/>
          <p:nvPr userDrawn="1"/>
        </p:nvSpPr>
        <p:spPr>
          <a:xfrm>
            <a:off x="7739232" y="4785047"/>
            <a:ext cx="1132041" cy="184666"/>
          </a:xfrm>
          <a:prstGeom prst="rect">
            <a:avLst/>
          </a:prstGeom>
          <a:noFill/>
        </p:spPr>
        <p:txBody>
          <a:bodyPr wrap="none" rtlCol="0">
            <a:spAutoFit/>
          </a:bodyPr>
          <a:lstStyle/>
          <a:p>
            <a:pPr algn="r"/>
            <a:r>
              <a:rPr lang="en-GB" sz="600" dirty="0">
                <a:latin typeface="+mj-lt"/>
              </a:rPr>
              <a:t>© The King's Fund 2019</a:t>
            </a:r>
          </a:p>
        </p:txBody>
      </p:sp>
      <p:grpSp>
        <p:nvGrpSpPr>
          <p:cNvPr id="12" name="Group 30"/>
          <p:cNvGrpSpPr/>
          <p:nvPr userDrawn="1"/>
        </p:nvGrpSpPr>
        <p:grpSpPr>
          <a:xfrm>
            <a:off x="-468560" y="5231100"/>
            <a:ext cx="10476656" cy="795696"/>
            <a:chOff x="-1242392" y="3205213"/>
            <a:chExt cx="10476656" cy="796187"/>
          </a:xfrm>
        </p:grpSpPr>
        <p:pic>
          <p:nvPicPr>
            <p:cNvPr id="32" name="Picture 31" descr="symbol---donut.png"/>
            <p:cNvPicPr>
              <a:picLocks noChangeAspect="1"/>
            </p:cNvPicPr>
            <p:nvPr/>
          </p:nvPicPr>
          <p:blipFill>
            <a:blip r:embed="rId12" cstate="print"/>
            <a:srcRect b="14842"/>
            <a:stretch>
              <a:fillRect/>
            </a:stretch>
          </p:blipFill>
          <p:spPr>
            <a:xfrm>
              <a:off x="-1212178" y="3205213"/>
              <a:ext cx="365830" cy="552723"/>
            </a:xfrm>
            <a:prstGeom prst="rect">
              <a:avLst/>
            </a:prstGeom>
          </p:spPr>
        </p:pic>
        <p:pic>
          <p:nvPicPr>
            <p:cNvPr id="33" name="Picture 32" descr="icon_information-white.png"/>
            <p:cNvPicPr>
              <a:picLocks noChangeAspect="1"/>
            </p:cNvPicPr>
            <p:nvPr/>
          </p:nvPicPr>
          <p:blipFill>
            <a:blip r:embed="rId13" cstate="print">
              <a:lum bright="-100000"/>
            </a:blip>
            <a:stretch>
              <a:fillRect/>
            </a:stretch>
          </p:blipFill>
          <p:spPr>
            <a:xfrm>
              <a:off x="-1242392" y="3577916"/>
              <a:ext cx="121592" cy="320113"/>
            </a:xfrm>
            <a:prstGeom prst="rect">
              <a:avLst/>
            </a:prstGeom>
          </p:spPr>
        </p:pic>
        <p:sp>
          <p:nvSpPr>
            <p:cNvPr id="34" name="Rectangle 33"/>
            <p:cNvSpPr/>
            <p:nvPr/>
          </p:nvSpPr>
          <p:spPr>
            <a:xfrm>
              <a:off x="-880114" y="3293514"/>
              <a:ext cx="10114378" cy="707886"/>
            </a:xfrm>
            <a:prstGeom prst="rect">
              <a:avLst/>
            </a:prstGeom>
          </p:spPr>
          <p:txBody>
            <a:bodyPr wrap="square">
              <a:spAutoFit/>
            </a:bodyPr>
            <a:lstStyle/>
            <a:p>
              <a:r>
                <a:rPr lang="en-GB" sz="1000" dirty="0">
                  <a:solidFill>
                    <a:schemeClr val="tx1"/>
                  </a:solidFill>
                </a:rPr>
                <a:t>A number of pre-designed layouts and colour palettes have been created for this template. To choose the right layout (and palette) go to &gt;View &gt;Normal &gt;Right Click over the thumbnail of the slide on the left of the screen &gt;Layout (Choose the most appropriate layout for your slide content)</a:t>
              </a:r>
            </a:p>
            <a:p>
              <a:endParaRPr lang="en-GB" sz="1000" dirty="0">
                <a:solidFill>
                  <a:schemeClr val="tx1"/>
                </a:solidFill>
              </a:endParaRPr>
            </a:p>
            <a:p>
              <a:endParaRPr lang="en-GB" sz="1000" dirty="0">
                <a:solidFill>
                  <a:schemeClr val="tx1"/>
                </a:solidFill>
              </a:endParaRPr>
            </a:p>
          </p:txBody>
        </p:sp>
      </p:grpSp>
    </p:spTree>
  </p:cSld>
  <p:clrMap bg1="lt1" tx1="dk1" bg2="lt2" tx2="dk2" accent1="accent1" accent2="accent2" accent3="accent3" accent4="accent4" accent5="accent5" accent6="accent6" hlink="hlink" folHlink="folHlink"/>
  <p:sldLayoutIdLst>
    <p:sldLayoutId id="2147483686" r:id="rId1"/>
    <p:sldLayoutId id="2147483730" r:id="rId2"/>
    <p:sldLayoutId id="2147483693" r:id="rId3"/>
    <p:sldLayoutId id="2147483694" r:id="rId4"/>
    <p:sldLayoutId id="2147483695" r:id="rId5"/>
    <p:sldLayoutId id="2147483696" r:id="rId6"/>
    <p:sldLayoutId id="2147483697" r:id="rId7"/>
    <p:sldLayoutId id="2147483698" r:id="rId8"/>
    <p:sldLayoutId id="2147483699" r:id="rId9"/>
    <p:sldLayoutId id="2147483735" r:id="rId10"/>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hf sldNum="0" hdr="0" ftr="0" dt="0"/>
  <p:txStyles>
    <p:titleStyle>
      <a:lvl1pPr algn="l" defTabSz="914400" rtl="0" eaLnBrk="1" latinLnBrk="0" hangingPunct="1">
        <a:spcBef>
          <a:spcPct val="0"/>
        </a:spcBef>
        <a:buNone/>
        <a:defRPr sz="2400" b="1" kern="1200">
          <a:solidFill>
            <a:schemeClr val="tx1"/>
          </a:solidFill>
          <a:latin typeface="+mj-lt"/>
          <a:ea typeface="+mj-ea"/>
          <a:cs typeface="+mj-cs"/>
        </a:defRPr>
      </a:lvl1pPr>
    </p:titleStyle>
    <p:bodyStyle>
      <a:lvl1pPr marL="0" indent="0" algn="l" defTabSz="914400" rtl="0" eaLnBrk="1" latinLnBrk="0" hangingPunct="1">
        <a:spcBef>
          <a:spcPts val="400"/>
        </a:spcBef>
        <a:spcAft>
          <a:spcPts val="400"/>
        </a:spcAft>
        <a:buFont typeface="Arial" pitchFamily="34" charset="0"/>
        <a:buNone/>
        <a:defRPr sz="1600" kern="1200">
          <a:solidFill>
            <a:schemeClr val="tx1"/>
          </a:solidFill>
          <a:latin typeface="+mn-lt"/>
          <a:ea typeface="+mn-ea"/>
          <a:cs typeface="+mn-cs"/>
        </a:defRPr>
      </a:lvl1pPr>
      <a:lvl2pPr marL="270000" indent="-270000" algn="l" defTabSz="914400" rtl="0" eaLnBrk="1" latinLnBrk="0" hangingPunct="1">
        <a:spcBef>
          <a:spcPts val="400"/>
        </a:spcBef>
        <a:spcAft>
          <a:spcPts val="400"/>
        </a:spcAft>
        <a:buSzPct val="125000"/>
        <a:buFontTx/>
        <a:buBlip>
          <a:blip r:embed="rId14"/>
        </a:buBlip>
        <a:defRPr sz="1600" kern="1200">
          <a:solidFill>
            <a:schemeClr val="tx1"/>
          </a:solidFill>
          <a:latin typeface="+mn-lt"/>
          <a:ea typeface="+mn-ea"/>
          <a:cs typeface="+mn-cs"/>
        </a:defRPr>
      </a:lvl2pPr>
      <a:lvl3pPr marL="540000" indent="-270000" algn="l" defTabSz="914400" rtl="0" eaLnBrk="1" latinLnBrk="0" hangingPunct="1">
        <a:spcBef>
          <a:spcPts val="400"/>
        </a:spcBef>
        <a:spcAft>
          <a:spcPts val="400"/>
        </a:spcAft>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rgbClr val="FF000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rgbClr val="FF00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5" name="Group 34"/>
          <p:cNvGrpSpPr/>
          <p:nvPr userDrawn="1"/>
        </p:nvGrpSpPr>
        <p:grpSpPr>
          <a:xfrm>
            <a:off x="-36512" y="-402919"/>
            <a:ext cx="9721080" cy="5530557"/>
            <a:chOff x="-36512" y="-403168"/>
            <a:chExt cx="9721080" cy="5533970"/>
          </a:xfrm>
        </p:grpSpPr>
        <p:cxnSp>
          <p:nvCxnSpPr>
            <p:cNvPr id="36" name="Straight Connector 35"/>
            <p:cNvCxnSpPr/>
            <p:nvPr userDrawn="1"/>
          </p:nvCxnSpPr>
          <p:spPr>
            <a:xfrm>
              <a:off x="9144000" y="-306189"/>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a:xfrm rot="5400000">
              <a:off x="9315603" y="-133504"/>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8" name="Group 61"/>
            <p:cNvGrpSpPr/>
            <p:nvPr userDrawn="1"/>
          </p:nvGrpSpPr>
          <p:grpSpPr>
            <a:xfrm>
              <a:off x="-36512" y="-403168"/>
              <a:ext cx="9721080" cy="5533970"/>
              <a:chOff x="-36512" y="-403168"/>
              <a:chExt cx="9721080" cy="5533970"/>
            </a:xfrm>
          </p:grpSpPr>
          <p:sp>
            <p:nvSpPr>
              <p:cNvPr id="39" name="TextBox 38"/>
              <p:cNvSpPr txBox="1"/>
              <p:nvPr userDrawn="1"/>
            </p:nvSpPr>
            <p:spPr>
              <a:xfrm>
                <a:off x="-36512" y="-362228"/>
                <a:ext cx="489236" cy="200055"/>
              </a:xfrm>
              <a:prstGeom prst="rect">
                <a:avLst/>
              </a:prstGeom>
              <a:noFill/>
            </p:spPr>
            <p:txBody>
              <a:bodyPr wrap="none" rtlCol="0">
                <a:spAutoFit/>
              </a:bodyPr>
              <a:lstStyle/>
              <a:p>
                <a:pPr algn="ctr"/>
                <a:r>
                  <a:rPr lang="en-GB" sz="700" dirty="0"/>
                  <a:t>Margin</a:t>
                </a:r>
                <a:endParaRPr lang="en-GB" sz="1000" dirty="0"/>
              </a:p>
            </p:txBody>
          </p:sp>
          <p:sp>
            <p:nvSpPr>
              <p:cNvPr id="40" name="TextBox 39"/>
              <p:cNvSpPr txBox="1"/>
              <p:nvPr userDrawn="1"/>
            </p:nvSpPr>
            <p:spPr>
              <a:xfrm>
                <a:off x="8691276" y="-357002"/>
                <a:ext cx="489236" cy="200055"/>
              </a:xfrm>
              <a:prstGeom prst="rect">
                <a:avLst/>
              </a:prstGeom>
              <a:noFill/>
            </p:spPr>
            <p:txBody>
              <a:bodyPr wrap="none" rtlCol="0">
                <a:spAutoFit/>
              </a:bodyPr>
              <a:lstStyle/>
              <a:p>
                <a:pPr algn="ctr"/>
                <a:r>
                  <a:rPr lang="en-GB" sz="700" dirty="0"/>
                  <a:t>Margin</a:t>
                </a:r>
                <a:endParaRPr lang="en-GB" sz="1000" dirty="0"/>
              </a:p>
            </p:txBody>
          </p:sp>
          <p:cxnSp>
            <p:nvCxnSpPr>
              <p:cNvPr id="41" name="Straight Connector 40"/>
              <p:cNvCxnSpPr/>
              <p:nvPr userDrawn="1"/>
            </p:nvCxnSpPr>
            <p:spPr>
              <a:xfrm>
                <a:off x="0" y="-306189"/>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a:xfrm>
                <a:off x="395288" y="-306189"/>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a:xfrm>
                <a:off x="8744400" y="-306189"/>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userDrawn="1"/>
            </p:nvCxnSpPr>
            <p:spPr>
              <a:xfrm>
                <a:off x="395535" y="-156947"/>
                <a:ext cx="83448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5" name="TextBox 44"/>
              <p:cNvSpPr txBox="1"/>
              <p:nvPr userDrawn="1"/>
            </p:nvSpPr>
            <p:spPr>
              <a:xfrm>
                <a:off x="1499689" y="-403168"/>
                <a:ext cx="6144631" cy="246221"/>
              </a:xfrm>
              <a:prstGeom prst="rect">
                <a:avLst/>
              </a:prstGeom>
              <a:noFill/>
            </p:spPr>
            <p:txBody>
              <a:bodyPr wrap="none" rtlCol="0">
                <a:spAutoFit/>
              </a:bodyPr>
              <a:lstStyle/>
              <a:p>
                <a:pPr algn="ctr"/>
                <a:r>
                  <a:rPr lang="en-GB" sz="1000" dirty="0"/>
                  <a:t>Always keep your content within</a:t>
                </a:r>
                <a:r>
                  <a:rPr lang="en-GB" sz="1000" baseline="0" dirty="0"/>
                  <a:t> this area on the slide. Avoid adding content in the margins</a:t>
                </a:r>
                <a:endParaRPr lang="en-GB" sz="1000" dirty="0"/>
              </a:p>
            </p:txBody>
          </p:sp>
          <p:cxnSp>
            <p:nvCxnSpPr>
              <p:cNvPr id="46" name="Straight Arrow Connector 45"/>
              <p:cNvCxnSpPr/>
              <p:nvPr userDrawn="1"/>
            </p:nvCxnSpPr>
            <p:spPr>
              <a:xfrm>
                <a:off x="1" y="-156947"/>
                <a:ext cx="395287"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userDrawn="1"/>
            </p:nvCxnSpPr>
            <p:spPr>
              <a:xfrm>
                <a:off x="8727788" y="-156947"/>
                <a:ext cx="4140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a:xfrm rot="5400000">
                <a:off x="9315603" y="277658"/>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a:xfrm rot="5400000">
                <a:off x="9315603" y="4309909"/>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rot="5400000">
                <a:off x="9315603" y="4995323"/>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userDrawn="1"/>
            </p:nvCxnSpPr>
            <p:spPr>
              <a:xfrm rot="5400000">
                <a:off x="9081524" y="208589"/>
                <a:ext cx="4140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userDrawn="1"/>
            </p:nvCxnSpPr>
            <p:spPr>
              <a:xfrm>
                <a:off x="9288524" y="394663"/>
                <a:ext cx="0" cy="4050337"/>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userDrawn="1"/>
            </p:nvCxnSpPr>
            <p:spPr>
              <a:xfrm>
                <a:off x="9288524" y="4445002"/>
                <a:ext cx="0" cy="68580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4" name="TextBox 53"/>
              <p:cNvSpPr txBox="1"/>
              <p:nvPr userDrawn="1"/>
            </p:nvSpPr>
            <p:spPr>
              <a:xfrm rot="5400000">
                <a:off x="9143934" y="105249"/>
                <a:ext cx="489236" cy="200055"/>
              </a:xfrm>
              <a:prstGeom prst="rect">
                <a:avLst/>
              </a:prstGeom>
              <a:noFill/>
            </p:spPr>
            <p:txBody>
              <a:bodyPr wrap="none" rtlCol="0">
                <a:spAutoFit/>
              </a:bodyPr>
              <a:lstStyle/>
              <a:p>
                <a:pPr algn="ctr"/>
                <a:r>
                  <a:rPr lang="en-GB" sz="700" dirty="0"/>
                  <a:t>Margin</a:t>
                </a:r>
                <a:endParaRPr lang="en-GB" sz="1000" dirty="0"/>
              </a:p>
            </p:txBody>
          </p:sp>
          <p:sp>
            <p:nvSpPr>
              <p:cNvPr id="55" name="TextBox 54"/>
              <p:cNvSpPr txBox="1"/>
              <p:nvPr userDrawn="1"/>
            </p:nvSpPr>
            <p:spPr>
              <a:xfrm rot="5400000">
                <a:off x="9143934" y="4669326"/>
                <a:ext cx="489236" cy="200055"/>
              </a:xfrm>
              <a:prstGeom prst="rect">
                <a:avLst/>
              </a:prstGeom>
              <a:noFill/>
            </p:spPr>
            <p:txBody>
              <a:bodyPr wrap="none" rtlCol="0">
                <a:spAutoFit/>
              </a:bodyPr>
              <a:lstStyle/>
              <a:p>
                <a:pPr algn="ctr"/>
                <a:r>
                  <a:rPr lang="en-GB" sz="700" dirty="0"/>
                  <a:t>Margin</a:t>
                </a:r>
                <a:endParaRPr lang="en-GB" sz="1000" dirty="0"/>
              </a:p>
            </p:txBody>
          </p:sp>
          <p:sp>
            <p:nvSpPr>
              <p:cNvPr id="56" name="TextBox 55"/>
              <p:cNvSpPr txBox="1"/>
              <p:nvPr userDrawn="1"/>
            </p:nvSpPr>
            <p:spPr>
              <a:xfrm rot="5400000">
                <a:off x="7469807" y="2230242"/>
                <a:ext cx="4029411" cy="400110"/>
              </a:xfrm>
              <a:prstGeom prst="rect">
                <a:avLst/>
              </a:prstGeom>
              <a:noFill/>
            </p:spPr>
            <p:txBody>
              <a:bodyPr wrap="square" rtlCol="0">
                <a:spAutoFit/>
              </a:bodyPr>
              <a:lstStyle/>
              <a:p>
                <a:pPr algn="ctr"/>
                <a:r>
                  <a:rPr lang="en-GB" sz="1000" dirty="0"/>
                  <a:t>Always keep your content within</a:t>
                </a:r>
                <a:r>
                  <a:rPr lang="en-GB" sz="1000" baseline="0" dirty="0"/>
                  <a:t> this area on the slide. Avoid adding content in the margins</a:t>
                </a:r>
                <a:endParaRPr lang="en-GB" sz="1000" dirty="0"/>
              </a:p>
            </p:txBody>
          </p:sp>
        </p:grpSp>
      </p:grpSp>
      <p:sp>
        <p:nvSpPr>
          <p:cNvPr id="2" name="Title Placeholder 1"/>
          <p:cNvSpPr>
            <a:spLocks noGrp="1"/>
          </p:cNvSpPr>
          <p:nvPr>
            <p:ph type="title"/>
          </p:nvPr>
        </p:nvSpPr>
        <p:spPr>
          <a:xfrm>
            <a:off x="395288" y="394420"/>
            <a:ext cx="8353425" cy="669137"/>
          </a:xfrm>
          <a:prstGeom prst="rect">
            <a:avLst/>
          </a:prstGeom>
        </p:spPr>
        <p:txBody>
          <a:bodyPr vert="horz" lIns="0" tIns="0" rIns="0" bIns="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395288" y="1200521"/>
            <a:ext cx="8335963" cy="3241741"/>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5145088"/>
            <a:ext cx="2133600" cy="273928"/>
          </a:xfrm>
          <a:prstGeom prst="rect">
            <a:avLst/>
          </a:prstGeom>
        </p:spPr>
        <p:txBody>
          <a:bodyPr vert="horz" lIns="91440" tIns="45720" rIns="91440" bIns="45720" rtlCol="0" anchor="ctr"/>
          <a:lstStyle>
            <a:lvl1pPr algn="l">
              <a:defRPr sz="1200">
                <a:solidFill>
                  <a:schemeClr val="tx1">
                    <a:tint val="75000"/>
                  </a:schemeClr>
                </a:solidFill>
              </a:defRPr>
            </a:lvl1pPr>
          </a:lstStyle>
          <a:p>
            <a:fld id="{CE1F9CAB-AEDD-4F37-B574-1FB2EAA8AB76}" type="datetime1">
              <a:rPr lang="en-GB" smtClean="0"/>
              <a:pPr/>
              <a:t>09/09/2019</a:t>
            </a:fld>
            <a:endParaRPr lang="en-GB" dirty="0"/>
          </a:p>
        </p:txBody>
      </p:sp>
      <p:sp>
        <p:nvSpPr>
          <p:cNvPr id="5" name="Footer Placeholder 4"/>
          <p:cNvSpPr>
            <a:spLocks noGrp="1"/>
          </p:cNvSpPr>
          <p:nvPr>
            <p:ph type="ftr" sz="quarter" idx="3"/>
          </p:nvPr>
        </p:nvSpPr>
        <p:spPr>
          <a:xfrm>
            <a:off x="395288" y="4960536"/>
            <a:ext cx="4176712" cy="184552"/>
          </a:xfrm>
          <a:prstGeom prst="rect">
            <a:avLst/>
          </a:prstGeom>
        </p:spPr>
        <p:txBody>
          <a:bodyPr vert="horz" lIns="0" tIns="45720" rIns="0" bIns="45720" rtlCol="0" anchor="ctr"/>
          <a:lstStyle>
            <a:lvl1pPr algn="l">
              <a:defRPr sz="600">
                <a:solidFill>
                  <a:schemeClr val="tx1"/>
                </a:solidFill>
              </a:defRPr>
            </a:lvl1pPr>
          </a:lstStyle>
          <a:p>
            <a:r>
              <a:rPr lang="en-GB" dirty="0"/>
              <a:t>This is the footer area where text can be added if need be</a:t>
            </a:r>
          </a:p>
        </p:txBody>
      </p:sp>
      <p:sp>
        <p:nvSpPr>
          <p:cNvPr id="6" name="Slide Number Placeholder 5"/>
          <p:cNvSpPr>
            <a:spLocks noGrp="1"/>
          </p:cNvSpPr>
          <p:nvPr>
            <p:ph type="sldNum" sz="quarter" idx="4"/>
          </p:nvPr>
        </p:nvSpPr>
        <p:spPr>
          <a:xfrm>
            <a:off x="7884368" y="4961601"/>
            <a:ext cx="986905" cy="183487"/>
          </a:xfrm>
          <a:prstGeom prst="rect">
            <a:avLst/>
          </a:prstGeom>
        </p:spPr>
        <p:txBody>
          <a:bodyPr vert="horz" lIns="91440" tIns="45720" rIns="91440" bIns="45720" rtlCol="0" anchor="ctr"/>
          <a:lstStyle>
            <a:lvl1pPr algn="r">
              <a:defRPr sz="600">
                <a:solidFill>
                  <a:schemeClr val="tx1"/>
                </a:solidFill>
              </a:defRPr>
            </a:lvl1pPr>
          </a:lstStyle>
          <a:p>
            <a:fld id="{1C9B8DB7-5E07-498D-BB05-949344748FB4}" type="slidenum">
              <a:rPr lang="en-GB" smtClean="0"/>
              <a:pPr/>
              <a:t>‹#›</a:t>
            </a:fld>
            <a:endParaRPr lang="en-GB" dirty="0"/>
          </a:p>
        </p:txBody>
      </p:sp>
      <p:sp>
        <p:nvSpPr>
          <p:cNvPr id="8" name="TextBox 7"/>
          <p:cNvSpPr txBox="1"/>
          <p:nvPr userDrawn="1"/>
        </p:nvSpPr>
        <p:spPr>
          <a:xfrm>
            <a:off x="7739232" y="4785047"/>
            <a:ext cx="1132041" cy="184666"/>
          </a:xfrm>
          <a:prstGeom prst="rect">
            <a:avLst/>
          </a:prstGeom>
          <a:noFill/>
        </p:spPr>
        <p:txBody>
          <a:bodyPr wrap="none" rtlCol="0">
            <a:spAutoFit/>
          </a:bodyPr>
          <a:lstStyle/>
          <a:p>
            <a:pPr algn="r"/>
            <a:r>
              <a:rPr lang="en-GB" sz="600" dirty="0">
                <a:latin typeface="+mj-lt"/>
              </a:rPr>
              <a:t>© The King's Fund 2019</a:t>
            </a:r>
          </a:p>
        </p:txBody>
      </p:sp>
      <p:grpSp>
        <p:nvGrpSpPr>
          <p:cNvPr id="12" name="Group 30"/>
          <p:cNvGrpSpPr/>
          <p:nvPr userDrawn="1"/>
        </p:nvGrpSpPr>
        <p:grpSpPr>
          <a:xfrm>
            <a:off x="-468560" y="5231100"/>
            <a:ext cx="10476656" cy="795696"/>
            <a:chOff x="-1242392" y="3205213"/>
            <a:chExt cx="10476656" cy="796187"/>
          </a:xfrm>
        </p:grpSpPr>
        <p:pic>
          <p:nvPicPr>
            <p:cNvPr id="32" name="Picture 31" descr="symbol---donut.png"/>
            <p:cNvPicPr>
              <a:picLocks noChangeAspect="1"/>
            </p:cNvPicPr>
            <p:nvPr/>
          </p:nvPicPr>
          <p:blipFill>
            <a:blip r:embed="rId11" cstate="print"/>
            <a:srcRect b="14842"/>
            <a:stretch>
              <a:fillRect/>
            </a:stretch>
          </p:blipFill>
          <p:spPr>
            <a:xfrm>
              <a:off x="-1212178" y="3205213"/>
              <a:ext cx="365830" cy="552723"/>
            </a:xfrm>
            <a:prstGeom prst="rect">
              <a:avLst/>
            </a:prstGeom>
          </p:spPr>
        </p:pic>
        <p:pic>
          <p:nvPicPr>
            <p:cNvPr id="33" name="Picture 32" descr="icon_information-white.png"/>
            <p:cNvPicPr>
              <a:picLocks noChangeAspect="1"/>
            </p:cNvPicPr>
            <p:nvPr/>
          </p:nvPicPr>
          <p:blipFill>
            <a:blip r:embed="rId12" cstate="print">
              <a:lum bright="-100000"/>
            </a:blip>
            <a:stretch>
              <a:fillRect/>
            </a:stretch>
          </p:blipFill>
          <p:spPr>
            <a:xfrm>
              <a:off x="-1242392" y="3577916"/>
              <a:ext cx="121592" cy="320113"/>
            </a:xfrm>
            <a:prstGeom prst="rect">
              <a:avLst/>
            </a:prstGeom>
          </p:spPr>
        </p:pic>
        <p:sp>
          <p:nvSpPr>
            <p:cNvPr id="34" name="Rectangle 33"/>
            <p:cNvSpPr/>
            <p:nvPr/>
          </p:nvSpPr>
          <p:spPr>
            <a:xfrm>
              <a:off x="-880114" y="3293514"/>
              <a:ext cx="10114378" cy="707886"/>
            </a:xfrm>
            <a:prstGeom prst="rect">
              <a:avLst/>
            </a:prstGeom>
          </p:spPr>
          <p:txBody>
            <a:bodyPr wrap="square">
              <a:spAutoFit/>
            </a:bodyPr>
            <a:lstStyle/>
            <a:p>
              <a:r>
                <a:rPr lang="en-GB" sz="1000" dirty="0">
                  <a:solidFill>
                    <a:schemeClr val="tx1"/>
                  </a:solidFill>
                </a:rPr>
                <a:t>A number of pre-designed layouts and colour palettes have been created for this template. To choose the right layout (and palette) go to &gt;View &gt;Normal &gt;Right Click over the thumbnail of the slide on the left of the screen &gt;Layout (Choose the most appropriate layout for your slide content)</a:t>
              </a:r>
            </a:p>
            <a:p>
              <a:endParaRPr lang="en-GB" sz="1000" dirty="0">
                <a:solidFill>
                  <a:schemeClr val="tx1"/>
                </a:solidFill>
              </a:endParaRPr>
            </a:p>
            <a:p>
              <a:endParaRPr lang="en-GB" sz="1000" dirty="0">
                <a:solidFill>
                  <a:schemeClr val="tx1"/>
                </a:solidFill>
              </a:endParaRPr>
            </a:p>
          </p:txBody>
        </p:sp>
      </p:grpSp>
    </p:spTree>
  </p:cSld>
  <p:clrMap bg1="lt1" tx1="dk1" bg2="lt2" tx2="dk2" accent1="accent1" accent2="accent2" accent3="accent3" accent4="accent4" accent5="accent5" accent6="accent6" hlink="hlink" folHlink="folHlink"/>
  <p:sldLayoutIdLst>
    <p:sldLayoutId id="2147483701" r:id="rId1"/>
    <p:sldLayoutId id="2147483731" r:id="rId2"/>
    <p:sldLayoutId id="2147483708" r:id="rId3"/>
    <p:sldLayoutId id="2147483709" r:id="rId4"/>
    <p:sldLayoutId id="2147483710" r:id="rId5"/>
    <p:sldLayoutId id="2147483711" r:id="rId6"/>
    <p:sldLayoutId id="2147483712" r:id="rId7"/>
    <p:sldLayoutId id="2147483713" r:id="rId8"/>
    <p:sldLayoutId id="2147483714" r:id="rId9"/>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hf sldNum="0" hdr="0" ftr="0" dt="0"/>
  <p:txStyles>
    <p:titleStyle>
      <a:lvl1pPr algn="l" defTabSz="914400" rtl="0" eaLnBrk="1" latinLnBrk="0" hangingPunct="1">
        <a:spcBef>
          <a:spcPct val="0"/>
        </a:spcBef>
        <a:buNone/>
        <a:defRPr sz="2400" b="1" kern="1200">
          <a:solidFill>
            <a:schemeClr val="tx1"/>
          </a:solidFill>
          <a:latin typeface="+mj-lt"/>
          <a:ea typeface="+mj-ea"/>
          <a:cs typeface="+mj-cs"/>
        </a:defRPr>
      </a:lvl1pPr>
    </p:titleStyle>
    <p:bodyStyle>
      <a:lvl1pPr marL="0" indent="0" algn="l" defTabSz="914400" rtl="0" eaLnBrk="1" latinLnBrk="0" hangingPunct="1">
        <a:spcBef>
          <a:spcPts val="400"/>
        </a:spcBef>
        <a:spcAft>
          <a:spcPts val="400"/>
        </a:spcAft>
        <a:buFont typeface="Arial" pitchFamily="34" charset="0"/>
        <a:buNone/>
        <a:defRPr sz="1600" kern="1200">
          <a:solidFill>
            <a:schemeClr val="tx1"/>
          </a:solidFill>
          <a:latin typeface="+mn-lt"/>
          <a:ea typeface="+mn-ea"/>
          <a:cs typeface="+mn-cs"/>
        </a:defRPr>
      </a:lvl1pPr>
      <a:lvl2pPr marL="270000" indent="-270000" algn="l" defTabSz="914400" rtl="0" eaLnBrk="1" latinLnBrk="0" hangingPunct="1">
        <a:spcBef>
          <a:spcPts val="400"/>
        </a:spcBef>
        <a:spcAft>
          <a:spcPts val="400"/>
        </a:spcAft>
        <a:buSzPct val="125000"/>
        <a:buFontTx/>
        <a:buBlip>
          <a:blip r:embed="rId13"/>
        </a:buBlip>
        <a:defRPr sz="1600" kern="1200">
          <a:solidFill>
            <a:schemeClr val="tx1"/>
          </a:solidFill>
          <a:latin typeface="+mn-lt"/>
          <a:ea typeface="+mn-ea"/>
          <a:cs typeface="+mn-cs"/>
        </a:defRPr>
      </a:lvl2pPr>
      <a:lvl3pPr marL="540000" indent="-270000" algn="l" defTabSz="914400" rtl="0" eaLnBrk="1" latinLnBrk="0" hangingPunct="1">
        <a:spcBef>
          <a:spcPts val="400"/>
        </a:spcBef>
        <a:spcAft>
          <a:spcPts val="400"/>
        </a:spcAft>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rgbClr val="FF000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rgbClr val="FF00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5" name="Group 34"/>
          <p:cNvGrpSpPr/>
          <p:nvPr userDrawn="1"/>
        </p:nvGrpSpPr>
        <p:grpSpPr>
          <a:xfrm>
            <a:off x="-36512" y="-402919"/>
            <a:ext cx="9721080" cy="5530557"/>
            <a:chOff x="-36512" y="-403168"/>
            <a:chExt cx="9721080" cy="5533970"/>
          </a:xfrm>
        </p:grpSpPr>
        <p:cxnSp>
          <p:nvCxnSpPr>
            <p:cNvPr id="36" name="Straight Connector 35"/>
            <p:cNvCxnSpPr/>
            <p:nvPr userDrawn="1"/>
          </p:nvCxnSpPr>
          <p:spPr>
            <a:xfrm>
              <a:off x="9144000" y="-306189"/>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a:xfrm rot="5400000">
              <a:off x="9315603" y="-133504"/>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8" name="Group 61"/>
            <p:cNvGrpSpPr/>
            <p:nvPr userDrawn="1"/>
          </p:nvGrpSpPr>
          <p:grpSpPr>
            <a:xfrm>
              <a:off x="-36512" y="-403168"/>
              <a:ext cx="9721080" cy="5533970"/>
              <a:chOff x="-36512" y="-403168"/>
              <a:chExt cx="9721080" cy="5533970"/>
            </a:xfrm>
          </p:grpSpPr>
          <p:sp>
            <p:nvSpPr>
              <p:cNvPr id="39" name="TextBox 38"/>
              <p:cNvSpPr txBox="1"/>
              <p:nvPr userDrawn="1"/>
            </p:nvSpPr>
            <p:spPr>
              <a:xfrm>
                <a:off x="-36512" y="-362228"/>
                <a:ext cx="489236" cy="200055"/>
              </a:xfrm>
              <a:prstGeom prst="rect">
                <a:avLst/>
              </a:prstGeom>
              <a:noFill/>
            </p:spPr>
            <p:txBody>
              <a:bodyPr wrap="none" rtlCol="0">
                <a:spAutoFit/>
              </a:bodyPr>
              <a:lstStyle/>
              <a:p>
                <a:pPr algn="ctr"/>
                <a:r>
                  <a:rPr lang="en-GB" sz="700" dirty="0"/>
                  <a:t>Margin</a:t>
                </a:r>
                <a:endParaRPr lang="en-GB" sz="1000" dirty="0"/>
              </a:p>
            </p:txBody>
          </p:sp>
          <p:sp>
            <p:nvSpPr>
              <p:cNvPr id="40" name="TextBox 39"/>
              <p:cNvSpPr txBox="1"/>
              <p:nvPr userDrawn="1"/>
            </p:nvSpPr>
            <p:spPr>
              <a:xfrm>
                <a:off x="8691276" y="-357002"/>
                <a:ext cx="489236" cy="200055"/>
              </a:xfrm>
              <a:prstGeom prst="rect">
                <a:avLst/>
              </a:prstGeom>
              <a:noFill/>
            </p:spPr>
            <p:txBody>
              <a:bodyPr wrap="none" rtlCol="0">
                <a:spAutoFit/>
              </a:bodyPr>
              <a:lstStyle/>
              <a:p>
                <a:pPr algn="ctr"/>
                <a:r>
                  <a:rPr lang="en-GB" sz="700" dirty="0"/>
                  <a:t>Margin</a:t>
                </a:r>
                <a:endParaRPr lang="en-GB" sz="1000" dirty="0"/>
              </a:p>
            </p:txBody>
          </p:sp>
          <p:cxnSp>
            <p:nvCxnSpPr>
              <p:cNvPr id="41" name="Straight Connector 40"/>
              <p:cNvCxnSpPr/>
              <p:nvPr userDrawn="1"/>
            </p:nvCxnSpPr>
            <p:spPr>
              <a:xfrm>
                <a:off x="0" y="-306189"/>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a:xfrm>
                <a:off x="395288" y="-306189"/>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a:xfrm>
                <a:off x="8744400" y="-306189"/>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userDrawn="1"/>
            </p:nvCxnSpPr>
            <p:spPr>
              <a:xfrm>
                <a:off x="395535" y="-156947"/>
                <a:ext cx="83448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5" name="TextBox 44"/>
              <p:cNvSpPr txBox="1"/>
              <p:nvPr userDrawn="1"/>
            </p:nvSpPr>
            <p:spPr>
              <a:xfrm>
                <a:off x="1499689" y="-403168"/>
                <a:ext cx="6144631" cy="246221"/>
              </a:xfrm>
              <a:prstGeom prst="rect">
                <a:avLst/>
              </a:prstGeom>
              <a:noFill/>
            </p:spPr>
            <p:txBody>
              <a:bodyPr wrap="none" rtlCol="0">
                <a:spAutoFit/>
              </a:bodyPr>
              <a:lstStyle/>
              <a:p>
                <a:pPr algn="ctr"/>
                <a:r>
                  <a:rPr lang="en-GB" sz="1000" dirty="0"/>
                  <a:t>Always keep your content within</a:t>
                </a:r>
                <a:r>
                  <a:rPr lang="en-GB" sz="1000" baseline="0" dirty="0"/>
                  <a:t> this area on the slide. Avoid adding content in the margins</a:t>
                </a:r>
                <a:endParaRPr lang="en-GB" sz="1000" dirty="0"/>
              </a:p>
            </p:txBody>
          </p:sp>
          <p:cxnSp>
            <p:nvCxnSpPr>
              <p:cNvPr id="46" name="Straight Arrow Connector 45"/>
              <p:cNvCxnSpPr/>
              <p:nvPr userDrawn="1"/>
            </p:nvCxnSpPr>
            <p:spPr>
              <a:xfrm>
                <a:off x="1" y="-156947"/>
                <a:ext cx="395287"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userDrawn="1"/>
            </p:nvCxnSpPr>
            <p:spPr>
              <a:xfrm>
                <a:off x="8727788" y="-156947"/>
                <a:ext cx="4140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a:xfrm rot="5400000">
                <a:off x="9315603" y="277658"/>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a:xfrm rot="5400000">
                <a:off x="9315603" y="4309909"/>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rot="5400000">
                <a:off x="9315603" y="4995323"/>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userDrawn="1"/>
            </p:nvCxnSpPr>
            <p:spPr>
              <a:xfrm rot="5400000">
                <a:off x="9081524" y="208589"/>
                <a:ext cx="4140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userDrawn="1"/>
            </p:nvCxnSpPr>
            <p:spPr>
              <a:xfrm>
                <a:off x="9288524" y="394663"/>
                <a:ext cx="0" cy="4050337"/>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userDrawn="1"/>
            </p:nvCxnSpPr>
            <p:spPr>
              <a:xfrm>
                <a:off x="9288524" y="4445002"/>
                <a:ext cx="0" cy="68580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4" name="TextBox 53"/>
              <p:cNvSpPr txBox="1"/>
              <p:nvPr userDrawn="1"/>
            </p:nvSpPr>
            <p:spPr>
              <a:xfrm rot="5400000">
                <a:off x="9143934" y="105249"/>
                <a:ext cx="489236" cy="200055"/>
              </a:xfrm>
              <a:prstGeom prst="rect">
                <a:avLst/>
              </a:prstGeom>
              <a:noFill/>
            </p:spPr>
            <p:txBody>
              <a:bodyPr wrap="none" rtlCol="0">
                <a:spAutoFit/>
              </a:bodyPr>
              <a:lstStyle/>
              <a:p>
                <a:pPr algn="ctr"/>
                <a:r>
                  <a:rPr lang="en-GB" sz="700" dirty="0"/>
                  <a:t>Margin</a:t>
                </a:r>
                <a:endParaRPr lang="en-GB" sz="1000" dirty="0"/>
              </a:p>
            </p:txBody>
          </p:sp>
          <p:sp>
            <p:nvSpPr>
              <p:cNvPr id="55" name="TextBox 54"/>
              <p:cNvSpPr txBox="1"/>
              <p:nvPr userDrawn="1"/>
            </p:nvSpPr>
            <p:spPr>
              <a:xfrm rot="5400000">
                <a:off x="9143934" y="4669326"/>
                <a:ext cx="489236" cy="200055"/>
              </a:xfrm>
              <a:prstGeom prst="rect">
                <a:avLst/>
              </a:prstGeom>
              <a:noFill/>
            </p:spPr>
            <p:txBody>
              <a:bodyPr wrap="none" rtlCol="0">
                <a:spAutoFit/>
              </a:bodyPr>
              <a:lstStyle/>
              <a:p>
                <a:pPr algn="ctr"/>
                <a:r>
                  <a:rPr lang="en-GB" sz="700" dirty="0"/>
                  <a:t>Margin</a:t>
                </a:r>
                <a:endParaRPr lang="en-GB" sz="1000" dirty="0"/>
              </a:p>
            </p:txBody>
          </p:sp>
          <p:sp>
            <p:nvSpPr>
              <p:cNvPr id="56" name="TextBox 55"/>
              <p:cNvSpPr txBox="1"/>
              <p:nvPr userDrawn="1"/>
            </p:nvSpPr>
            <p:spPr>
              <a:xfrm rot="5400000">
                <a:off x="7469807" y="2230242"/>
                <a:ext cx="4029411" cy="400110"/>
              </a:xfrm>
              <a:prstGeom prst="rect">
                <a:avLst/>
              </a:prstGeom>
              <a:noFill/>
            </p:spPr>
            <p:txBody>
              <a:bodyPr wrap="square" rtlCol="0">
                <a:spAutoFit/>
              </a:bodyPr>
              <a:lstStyle/>
              <a:p>
                <a:pPr algn="ctr"/>
                <a:r>
                  <a:rPr lang="en-GB" sz="1000" dirty="0"/>
                  <a:t>Always keep your content within</a:t>
                </a:r>
                <a:r>
                  <a:rPr lang="en-GB" sz="1000" baseline="0" dirty="0"/>
                  <a:t> this area on the slide. Avoid adding content in the margins</a:t>
                </a:r>
                <a:endParaRPr lang="en-GB" sz="1000" dirty="0"/>
              </a:p>
            </p:txBody>
          </p:sp>
        </p:grpSp>
      </p:grpSp>
      <p:sp>
        <p:nvSpPr>
          <p:cNvPr id="2" name="Title Placeholder 1"/>
          <p:cNvSpPr>
            <a:spLocks noGrp="1"/>
          </p:cNvSpPr>
          <p:nvPr>
            <p:ph type="title"/>
          </p:nvPr>
        </p:nvSpPr>
        <p:spPr>
          <a:xfrm>
            <a:off x="395288" y="394420"/>
            <a:ext cx="8353425" cy="669137"/>
          </a:xfrm>
          <a:prstGeom prst="rect">
            <a:avLst/>
          </a:prstGeom>
        </p:spPr>
        <p:txBody>
          <a:bodyPr vert="horz" lIns="0" tIns="0" rIns="0" bIns="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395288" y="1200521"/>
            <a:ext cx="8335963" cy="3241741"/>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5145088"/>
            <a:ext cx="2133600" cy="273928"/>
          </a:xfrm>
          <a:prstGeom prst="rect">
            <a:avLst/>
          </a:prstGeom>
        </p:spPr>
        <p:txBody>
          <a:bodyPr vert="horz" lIns="91440" tIns="45720" rIns="91440" bIns="45720" rtlCol="0" anchor="ctr"/>
          <a:lstStyle>
            <a:lvl1pPr algn="l">
              <a:defRPr sz="1200">
                <a:solidFill>
                  <a:schemeClr val="tx1">
                    <a:tint val="75000"/>
                  </a:schemeClr>
                </a:solidFill>
              </a:defRPr>
            </a:lvl1pPr>
          </a:lstStyle>
          <a:p>
            <a:fld id="{CE1F9CAB-AEDD-4F37-B574-1FB2EAA8AB76}" type="datetime1">
              <a:rPr lang="en-GB" smtClean="0"/>
              <a:pPr/>
              <a:t>09/09/2019</a:t>
            </a:fld>
            <a:endParaRPr lang="en-GB" dirty="0"/>
          </a:p>
        </p:txBody>
      </p:sp>
      <p:sp>
        <p:nvSpPr>
          <p:cNvPr id="5" name="Footer Placeholder 4"/>
          <p:cNvSpPr>
            <a:spLocks noGrp="1"/>
          </p:cNvSpPr>
          <p:nvPr>
            <p:ph type="ftr" sz="quarter" idx="3"/>
          </p:nvPr>
        </p:nvSpPr>
        <p:spPr>
          <a:xfrm>
            <a:off x="395288" y="4960536"/>
            <a:ext cx="4176712" cy="184552"/>
          </a:xfrm>
          <a:prstGeom prst="rect">
            <a:avLst/>
          </a:prstGeom>
        </p:spPr>
        <p:txBody>
          <a:bodyPr vert="horz" lIns="0" tIns="45720" rIns="0" bIns="45720" rtlCol="0" anchor="ctr"/>
          <a:lstStyle>
            <a:lvl1pPr algn="l">
              <a:defRPr sz="600">
                <a:solidFill>
                  <a:schemeClr val="tx1"/>
                </a:solidFill>
              </a:defRPr>
            </a:lvl1pPr>
          </a:lstStyle>
          <a:p>
            <a:r>
              <a:rPr lang="en-GB" dirty="0"/>
              <a:t>This is the footer area where text can be added if need be</a:t>
            </a:r>
          </a:p>
        </p:txBody>
      </p:sp>
      <p:sp>
        <p:nvSpPr>
          <p:cNvPr id="6" name="Slide Number Placeholder 5"/>
          <p:cNvSpPr>
            <a:spLocks noGrp="1"/>
          </p:cNvSpPr>
          <p:nvPr>
            <p:ph type="sldNum" sz="quarter" idx="4"/>
          </p:nvPr>
        </p:nvSpPr>
        <p:spPr>
          <a:xfrm>
            <a:off x="7884368" y="4961601"/>
            <a:ext cx="986905" cy="183487"/>
          </a:xfrm>
          <a:prstGeom prst="rect">
            <a:avLst/>
          </a:prstGeom>
        </p:spPr>
        <p:txBody>
          <a:bodyPr vert="horz" lIns="91440" tIns="45720" rIns="91440" bIns="45720" rtlCol="0" anchor="ctr"/>
          <a:lstStyle>
            <a:lvl1pPr algn="r">
              <a:defRPr sz="600">
                <a:solidFill>
                  <a:schemeClr val="tx1"/>
                </a:solidFill>
              </a:defRPr>
            </a:lvl1pPr>
          </a:lstStyle>
          <a:p>
            <a:fld id="{1C9B8DB7-5E07-498D-BB05-949344748FB4}" type="slidenum">
              <a:rPr lang="en-GB" smtClean="0"/>
              <a:pPr/>
              <a:t>‹#›</a:t>
            </a:fld>
            <a:endParaRPr lang="en-GB" dirty="0"/>
          </a:p>
        </p:txBody>
      </p:sp>
      <p:sp>
        <p:nvSpPr>
          <p:cNvPr id="8" name="TextBox 7"/>
          <p:cNvSpPr txBox="1"/>
          <p:nvPr userDrawn="1"/>
        </p:nvSpPr>
        <p:spPr>
          <a:xfrm>
            <a:off x="7739232" y="4785047"/>
            <a:ext cx="1132041" cy="184666"/>
          </a:xfrm>
          <a:prstGeom prst="rect">
            <a:avLst/>
          </a:prstGeom>
          <a:noFill/>
        </p:spPr>
        <p:txBody>
          <a:bodyPr wrap="none" rtlCol="0">
            <a:spAutoFit/>
          </a:bodyPr>
          <a:lstStyle/>
          <a:p>
            <a:pPr algn="r"/>
            <a:r>
              <a:rPr lang="en-GB" sz="600" dirty="0">
                <a:latin typeface="+mj-lt"/>
              </a:rPr>
              <a:t>© The King's Fund 2019</a:t>
            </a:r>
          </a:p>
        </p:txBody>
      </p:sp>
      <p:grpSp>
        <p:nvGrpSpPr>
          <p:cNvPr id="12" name="Group 30"/>
          <p:cNvGrpSpPr/>
          <p:nvPr userDrawn="1"/>
        </p:nvGrpSpPr>
        <p:grpSpPr>
          <a:xfrm>
            <a:off x="-468560" y="5231100"/>
            <a:ext cx="10476656" cy="795696"/>
            <a:chOff x="-1242392" y="3205213"/>
            <a:chExt cx="10476656" cy="796187"/>
          </a:xfrm>
        </p:grpSpPr>
        <p:pic>
          <p:nvPicPr>
            <p:cNvPr id="32" name="Picture 31" descr="symbol---donut.png"/>
            <p:cNvPicPr>
              <a:picLocks noChangeAspect="1"/>
            </p:cNvPicPr>
            <p:nvPr/>
          </p:nvPicPr>
          <p:blipFill>
            <a:blip r:embed="rId11" cstate="print"/>
            <a:srcRect b="14842"/>
            <a:stretch>
              <a:fillRect/>
            </a:stretch>
          </p:blipFill>
          <p:spPr>
            <a:xfrm>
              <a:off x="-1212178" y="3205213"/>
              <a:ext cx="365830" cy="552723"/>
            </a:xfrm>
            <a:prstGeom prst="rect">
              <a:avLst/>
            </a:prstGeom>
          </p:spPr>
        </p:pic>
        <p:pic>
          <p:nvPicPr>
            <p:cNvPr id="33" name="Picture 32" descr="icon_information-white.png"/>
            <p:cNvPicPr>
              <a:picLocks noChangeAspect="1"/>
            </p:cNvPicPr>
            <p:nvPr/>
          </p:nvPicPr>
          <p:blipFill>
            <a:blip r:embed="rId12" cstate="print">
              <a:lum bright="-100000"/>
            </a:blip>
            <a:stretch>
              <a:fillRect/>
            </a:stretch>
          </p:blipFill>
          <p:spPr>
            <a:xfrm>
              <a:off x="-1242392" y="3577916"/>
              <a:ext cx="121592" cy="320113"/>
            </a:xfrm>
            <a:prstGeom prst="rect">
              <a:avLst/>
            </a:prstGeom>
          </p:spPr>
        </p:pic>
        <p:sp>
          <p:nvSpPr>
            <p:cNvPr id="34" name="Rectangle 33"/>
            <p:cNvSpPr/>
            <p:nvPr/>
          </p:nvSpPr>
          <p:spPr>
            <a:xfrm>
              <a:off x="-880114" y="3293514"/>
              <a:ext cx="10114378" cy="707886"/>
            </a:xfrm>
            <a:prstGeom prst="rect">
              <a:avLst/>
            </a:prstGeom>
          </p:spPr>
          <p:txBody>
            <a:bodyPr wrap="square">
              <a:spAutoFit/>
            </a:bodyPr>
            <a:lstStyle/>
            <a:p>
              <a:r>
                <a:rPr lang="en-GB" sz="1000" dirty="0">
                  <a:solidFill>
                    <a:schemeClr val="tx1"/>
                  </a:solidFill>
                </a:rPr>
                <a:t>A number of pre-designed layouts and colour palettes have been created for this template. To choose the right layout (and palette) go to &gt;View &gt;Normal &gt;Right Click over the thumbnail of the slide on the left of the screen &gt;Layout (Choose the most appropriate layout for your slide content)</a:t>
              </a:r>
            </a:p>
            <a:p>
              <a:endParaRPr lang="en-GB" sz="1000" dirty="0">
                <a:solidFill>
                  <a:schemeClr val="tx1"/>
                </a:solidFill>
              </a:endParaRPr>
            </a:p>
            <a:p>
              <a:endParaRPr lang="en-GB" sz="1000" dirty="0">
                <a:solidFill>
                  <a:schemeClr val="tx1"/>
                </a:solidFill>
              </a:endParaRPr>
            </a:p>
          </p:txBody>
        </p:sp>
      </p:grpSp>
    </p:spTree>
  </p:cSld>
  <p:clrMap bg1="lt1" tx1="dk1" bg2="lt2" tx2="dk2" accent1="accent1" accent2="accent2" accent3="accent3" accent4="accent4" accent5="accent5" accent6="accent6" hlink="hlink" folHlink="folHlink"/>
  <p:sldLayoutIdLst>
    <p:sldLayoutId id="2147483716" r:id="rId1"/>
    <p:sldLayoutId id="2147483732" r:id="rId2"/>
    <p:sldLayoutId id="2147483723" r:id="rId3"/>
    <p:sldLayoutId id="2147483724" r:id="rId4"/>
    <p:sldLayoutId id="2147483725" r:id="rId5"/>
    <p:sldLayoutId id="2147483726" r:id="rId6"/>
    <p:sldLayoutId id="2147483727" r:id="rId7"/>
    <p:sldLayoutId id="2147483728" r:id="rId8"/>
    <p:sldLayoutId id="2147483729" r:id="rId9"/>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hf sldNum="0" hdr="0" ftr="0" dt="0"/>
  <p:txStyles>
    <p:titleStyle>
      <a:lvl1pPr algn="l" defTabSz="914400" rtl="0" eaLnBrk="1" latinLnBrk="0" hangingPunct="1">
        <a:spcBef>
          <a:spcPct val="0"/>
        </a:spcBef>
        <a:buNone/>
        <a:defRPr sz="2400" b="1" kern="1200">
          <a:solidFill>
            <a:schemeClr val="tx1"/>
          </a:solidFill>
          <a:latin typeface="+mj-lt"/>
          <a:ea typeface="+mj-ea"/>
          <a:cs typeface="+mj-cs"/>
        </a:defRPr>
      </a:lvl1pPr>
    </p:titleStyle>
    <p:bodyStyle>
      <a:lvl1pPr marL="0" indent="0" algn="l" defTabSz="914400" rtl="0" eaLnBrk="1" latinLnBrk="0" hangingPunct="1">
        <a:spcBef>
          <a:spcPts val="400"/>
        </a:spcBef>
        <a:spcAft>
          <a:spcPts val="400"/>
        </a:spcAft>
        <a:buFont typeface="Arial" pitchFamily="34" charset="0"/>
        <a:buNone/>
        <a:defRPr sz="1600" kern="1200">
          <a:solidFill>
            <a:schemeClr val="tx1"/>
          </a:solidFill>
          <a:latin typeface="+mn-lt"/>
          <a:ea typeface="+mn-ea"/>
          <a:cs typeface="+mn-cs"/>
        </a:defRPr>
      </a:lvl1pPr>
      <a:lvl2pPr marL="270000" indent="-270000" algn="l" defTabSz="914400" rtl="0" eaLnBrk="1" latinLnBrk="0" hangingPunct="1">
        <a:spcBef>
          <a:spcPts val="400"/>
        </a:spcBef>
        <a:spcAft>
          <a:spcPts val="400"/>
        </a:spcAft>
        <a:buSzPct val="125000"/>
        <a:buFontTx/>
        <a:buBlip>
          <a:blip r:embed="rId13"/>
        </a:buBlip>
        <a:defRPr sz="1600" kern="1200">
          <a:solidFill>
            <a:schemeClr val="tx1"/>
          </a:solidFill>
          <a:latin typeface="+mn-lt"/>
          <a:ea typeface="+mn-ea"/>
          <a:cs typeface="+mn-cs"/>
        </a:defRPr>
      </a:lvl2pPr>
      <a:lvl3pPr marL="540000" indent="-270000" algn="l" defTabSz="914400" rtl="0" eaLnBrk="1" latinLnBrk="0" hangingPunct="1">
        <a:spcBef>
          <a:spcPts val="400"/>
        </a:spcBef>
        <a:spcAft>
          <a:spcPts val="400"/>
        </a:spcAft>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rgbClr val="FF000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rgbClr val="FF00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5" name="Group 34"/>
          <p:cNvGrpSpPr/>
          <p:nvPr userDrawn="1"/>
        </p:nvGrpSpPr>
        <p:grpSpPr>
          <a:xfrm>
            <a:off x="-36512" y="-402919"/>
            <a:ext cx="9721080" cy="5530557"/>
            <a:chOff x="-36512" y="-403168"/>
            <a:chExt cx="9721080" cy="5533970"/>
          </a:xfrm>
        </p:grpSpPr>
        <p:cxnSp>
          <p:nvCxnSpPr>
            <p:cNvPr id="36" name="Straight Connector 35"/>
            <p:cNvCxnSpPr/>
            <p:nvPr userDrawn="1"/>
          </p:nvCxnSpPr>
          <p:spPr>
            <a:xfrm>
              <a:off x="9144000" y="-306189"/>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a:xfrm rot="5400000">
              <a:off x="9315603" y="-133504"/>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8" name="Group 61"/>
            <p:cNvGrpSpPr/>
            <p:nvPr userDrawn="1"/>
          </p:nvGrpSpPr>
          <p:grpSpPr>
            <a:xfrm>
              <a:off x="-36512" y="-403168"/>
              <a:ext cx="9721080" cy="5533970"/>
              <a:chOff x="-36512" y="-403168"/>
              <a:chExt cx="9721080" cy="5533970"/>
            </a:xfrm>
          </p:grpSpPr>
          <p:sp>
            <p:nvSpPr>
              <p:cNvPr id="39" name="TextBox 38"/>
              <p:cNvSpPr txBox="1"/>
              <p:nvPr userDrawn="1"/>
            </p:nvSpPr>
            <p:spPr>
              <a:xfrm>
                <a:off x="-36512" y="-362228"/>
                <a:ext cx="489236" cy="200055"/>
              </a:xfrm>
              <a:prstGeom prst="rect">
                <a:avLst/>
              </a:prstGeom>
              <a:noFill/>
            </p:spPr>
            <p:txBody>
              <a:bodyPr wrap="none" rtlCol="0">
                <a:spAutoFit/>
              </a:bodyPr>
              <a:lstStyle/>
              <a:p>
                <a:pPr algn="ctr"/>
                <a:r>
                  <a:rPr lang="en-GB" sz="700" dirty="0"/>
                  <a:t>Margin</a:t>
                </a:r>
                <a:endParaRPr lang="en-GB" sz="1000" dirty="0"/>
              </a:p>
            </p:txBody>
          </p:sp>
          <p:sp>
            <p:nvSpPr>
              <p:cNvPr id="40" name="TextBox 39"/>
              <p:cNvSpPr txBox="1"/>
              <p:nvPr userDrawn="1"/>
            </p:nvSpPr>
            <p:spPr>
              <a:xfrm>
                <a:off x="8691276" y="-357002"/>
                <a:ext cx="489236" cy="200055"/>
              </a:xfrm>
              <a:prstGeom prst="rect">
                <a:avLst/>
              </a:prstGeom>
              <a:noFill/>
            </p:spPr>
            <p:txBody>
              <a:bodyPr wrap="none" rtlCol="0">
                <a:spAutoFit/>
              </a:bodyPr>
              <a:lstStyle/>
              <a:p>
                <a:pPr algn="ctr"/>
                <a:r>
                  <a:rPr lang="en-GB" sz="700" dirty="0"/>
                  <a:t>Margin</a:t>
                </a:r>
                <a:endParaRPr lang="en-GB" sz="1000" dirty="0"/>
              </a:p>
            </p:txBody>
          </p:sp>
          <p:cxnSp>
            <p:nvCxnSpPr>
              <p:cNvPr id="41" name="Straight Connector 40"/>
              <p:cNvCxnSpPr/>
              <p:nvPr userDrawn="1"/>
            </p:nvCxnSpPr>
            <p:spPr>
              <a:xfrm>
                <a:off x="0" y="-306189"/>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a:xfrm>
                <a:off x="395288" y="-306189"/>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a:xfrm>
                <a:off x="8744400" y="-306189"/>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userDrawn="1"/>
            </p:nvCxnSpPr>
            <p:spPr>
              <a:xfrm>
                <a:off x="395535" y="-156947"/>
                <a:ext cx="83448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5" name="TextBox 44"/>
              <p:cNvSpPr txBox="1"/>
              <p:nvPr userDrawn="1"/>
            </p:nvSpPr>
            <p:spPr>
              <a:xfrm>
                <a:off x="1499689" y="-403168"/>
                <a:ext cx="6144631" cy="246221"/>
              </a:xfrm>
              <a:prstGeom prst="rect">
                <a:avLst/>
              </a:prstGeom>
              <a:noFill/>
            </p:spPr>
            <p:txBody>
              <a:bodyPr wrap="none" rtlCol="0">
                <a:spAutoFit/>
              </a:bodyPr>
              <a:lstStyle/>
              <a:p>
                <a:pPr algn="ctr"/>
                <a:r>
                  <a:rPr lang="en-GB" sz="1000" dirty="0"/>
                  <a:t>Always keep your content within</a:t>
                </a:r>
                <a:r>
                  <a:rPr lang="en-GB" sz="1000" baseline="0" dirty="0"/>
                  <a:t> this area on the slide. Avoid adding content in the margins</a:t>
                </a:r>
                <a:endParaRPr lang="en-GB" sz="1000" dirty="0"/>
              </a:p>
            </p:txBody>
          </p:sp>
          <p:cxnSp>
            <p:nvCxnSpPr>
              <p:cNvPr id="46" name="Straight Arrow Connector 45"/>
              <p:cNvCxnSpPr/>
              <p:nvPr userDrawn="1"/>
            </p:nvCxnSpPr>
            <p:spPr>
              <a:xfrm>
                <a:off x="1" y="-156947"/>
                <a:ext cx="395287"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userDrawn="1"/>
            </p:nvCxnSpPr>
            <p:spPr>
              <a:xfrm>
                <a:off x="8727788" y="-156947"/>
                <a:ext cx="4140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a:xfrm rot="5400000">
                <a:off x="9315603" y="277658"/>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a:xfrm rot="5400000">
                <a:off x="9315603" y="4309909"/>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rot="5400000">
                <a:off x="9315603" y="4995323"/>
                <a:ext cx="0" cy="270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userDrawn="1"/>
            </p:nvCxnSpPr>
            <p:spPr>
              <a:xfrm rot="5400000">
                <a:off x="9081524" y="208589"/>
                <a:ext cx="4140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userDrawn="1"/>
            </p:nvCxnSpPr>
            <p:spPr>
              <a:xfrm>
                <a:off x="9288524" y="394663"/>
                <a:ext cx="0" cy="4050337"/>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userDrawn="1"/>
            </p:nvCxnSpPr>
            <p:spPr>
              <a:xfrm>
                <a:off x="9288524" y="4445002"/>
                <a:ext cx="0" cy="68580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4" name="TextBox 53"/>
              <p:cNvSpPr txBox="1"/>
              <p:nvPr userDrawn="1"/>
            </p:nvSpPr>
            <p:spPr>
              <a:xfrm rot="5400000">
                <a:off x="9143934" y="105249"/>
                <a:ext cx="489236" cy="200055"/>
              </a:xfrm>
              <a:prstGeom prst="rect">
                <a:avLst/>
              </a:prstGeom>
              <a:noFill/>
            </p:spPr>
            <p:txBody>
              <a:bodyPr wrap="none" rtlCol="0">
                <a:spAutoFit/>
              </a:bodyPr>
              <a:lstStyle/>
              <a:p>
                <a:pPr algn="ctr"/>
                <a:r>
                  <a:rPr lang="en-GB" sz="700" dirty="0"/>
                  <a:t>Margin</a:t>
                </a:r>
                <a:endParaRPr lang="en-GB" sz="1000" dirty="0"/>
              </a:p>
            </p:txBody>
          </p:sp>
          <p:sp>
            <p:nvSpPr>
              <p:cNvPr id="55" name="TextBox 54"/>
              <p:cNvSpPr txBox="1"/>
              <p:nvPr userDrawn="1"/>
            </p:nvSpPr>
            <p:spPr>
              <a:xfrm rot="5400000">
                <a:off x="9143934" y="4669326"/>
                <a:ext cx="489236" cy="200055"/>
              </a:xfrm>
              <a:prstGeom prst="rect">
                <a:avLst/>
              </a:prstGeom>
              <a:noFill/>
            </p:spPr>
            <p:txBody>
              <a:bodyPr wrap="none" rtlCol="0">
                <a:spAutoFit/>
              </a:bodyPr>
              <a:lstStyle/>
              <a:p>
                <a:pPr algn="ctr"/>
                <a:r>
                  <a:rPr lang="en-GB" sz="700" dirty="0"/>
                  <a:t>Margin</a:t>
                </a:r>
                <a:endParaRPr lang="en-GB" sz="1000" dirty="0"/>
              </a:p>
            </p:txBody>
          </p:sp>
          <p:sp>
            <p:nvSpPr>
              <p:cNvPr id="56" name="TextBox 55"/>
              <p:cNvSpPr txBox="1"/>
              <p:nvPr userDrawn="1"/>
            </p:nvSpPr>
            <p:spPr>
              <a:xfrm rot="5400000">
                <a:off x="7469807" y="2230242"/>
                <a:ext cx="4029411" cy="400110"/>
              </a:xfrm>
              <a:prstGeom prst="rect">
                <a:avLst/>
              </a:prstGeom>
              <a:noFill/>
            </p:spPr>
            <p:txBody>
              <a:bodyPr wrap="square" rtlCol="0">
                <a:spAutoFit/>
              </a:bodyPr>
              <a:lstStyle/>
              <a:p>
                <a:pPr algn="ctr"/>
                <a:r>
                  <a:rPr lang="en-GB" sz="1000" dirty="0"/>
                  <a:t>Always keep your content within</a:t>
                </a:r>
                <a:r>
                  <a:rPr lang="en-GB" sz="1000" baseline="0" dirty="0"/>
                  <a:t> this area on the slide. Avoid adding content in the margins</a:t>
                </a:r>
                <a:endParaRPr lang="en-GB" sz="1000" dirty="0"/>
              </a:p>
            </p:txBody>
          </p:sp>
        </p:grpSp>
      </p:grpSp>
      <p:sp>
        <p:nvSpPr>
          <p:cNvPr id="2" name="Title Placeholder 1"/>
          <p:cNvSpPr>
            <a:spLocks noGrp="1"/>
          </p:cNvSpPr>
          <p:nvPr>
            <p:ph type="title"/>
          </p:nvPr>
        </p:nvSpPr>
        <p:spPr>
          <a:xfrm>
            <a:off x="395288" y="394420"/>
            <a:ext cx="8353425" cy="669137"/>
          </a:xfrm>
          <a:prstGeom prst="rect">
            <a:avLst/>
          </a:prstGeom>
        </p:spPr>
        <p:txBody>
          <a:bodyPr vert="horz" lIns="0" tIns="0" rIns="0" bIns="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395288" y="1200521"/>
            <a:ext cx="8335963" cy="3241741"/>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5145088"/>
            <a:ext cx="2133600" cy="273928"/>
          </a:xfrm>
          <a:prstGeom prst="rect">
            <a:avLst/>
          </a:prstGeom>
        </p:spPr>
        <p:txBody>
          <a:bodyPr vert="horz" lIns="91440" tIns="45720" rIns="91440" bIns="45720" rtlCol="0" anchor="ctr"/>
          <a:lstStyle>
            <a:lvl1pPr algn="l">
              <a:defRPr sz="1200">
                <a:solidFill>
                  <a:schemeClr val="tx1">
                    <a:tint val="75000"/>
                  </a:schemeClr>
                </a:solidFill>
              </a:defRPr>
            </a:lvl1pPr>
          </a:lstStyle>
          <a:p>
            <a:fld id="{CE1F9CAB-AEDD-4F37-B574-1FB2EAA8AB76}" type="datetime1">
              <a:rPr lang="en-GB" smtClean="0"/>
              <a:pPr/>
              <a:t>09/09/2019</a:t>
            </a:fld>
            <a:endParaRPr lang="en-GB" dirty="0"/>
          </a:p>
        </p:txBody>
      </p:sp>
      <p:sp>
        <p:nvSpPr>
          <p:cNvPr id="5" name="Footer Placeholder 4"/>
          <p:cNvSpPr>
            <a:spLocks noGrp="1"/>
          </p:cNvSpPr>
          <p:nvPr>
            <p:ph type="ftr" sz="quarter" idx="3"/>
          </p:nvPr>
        </p:nvSpPr>
        <p:spPr>
          <a:xfrm>
            <a:off x="395288" y="4960536"/>
            <a:ext cx="4176712" cy="184552"/>
          </a:xfrm>
          <a:prstGeom prst="rect">
            <a:avLst/>
          </a:prstGeom>
        </p:spPr>
        <p:txBody>
          <a:bodyPr vert="horz" lIns="0" tIns="45720" rIns="0" bIns="45720" rtlCol="0" anchor="ctr"/>
          <a:lstStyle>
            <a:lvl1pPr algn="l">
              <a:defRPr sz="600">
                <a:solidFill>
                  <a:schemeClr val="tx1"/>
                </a:solidFill>
              </a:defRPr>
            </a:lvl1pPr>
          </a:lstStyle>
          <a:p>
            <a:r>
              <a:rPr lang="en-GB" dirty="0"/>
              <a:t>This is the footer area where text can be added if need be</a:t>
            </a:r>
          </a:p>
        </p:txBody>
      </p:sp>
      <p:sp>
        <p:nvSpPr>
          <p:cNvPr id="6" name="Slide Number Placeholder 5"/>
          <p:cNvSpPr>
            <a:spLocks noGrp="1"/>
          </p:cNvSpPr>
          <p:nvPr>
            <p:ph type="sldNum" sz="quarter" idx="4"/>
          </p:nvPr>
        </p:nvSpPr>
        <p:spPr>
          <a:xfrm>
            <a:off x="7884368" y="4961601"/>
            <a:ext cx="986905" cy="183487"/>
          </a:xfrm>
          <a:prstGeom prst="rect">
            <a:avLst/>
          </a:prstGeom>
        </p:spPr>
        <p:txBody>
          <a:bodyPr vert="horz" lIns="91440" tIns="45720" rIns="91440" bIns="45720" rtlCol="0" anchor="ctr"/>
          <a:lstStyle>
            <a:lvl1pPr algn="r">
              <a:defRPr sz="600">
                <a:solidFill>
                  <a:schemeClr val="tx1"/>
                </a:solidFill>
              </a:defRPr>
            </a:lvl1pPr>
          </a:lstStyle>
          <a:p>
            <a:fld id="{1C9B8DB7-5E07-498D-BB05-949344748FB4}" type="slidenum">
              <a:rPr lang="en-GB" smtClean="0"/>
              <a:pPr/>
              <a:t>‹#›</a:t>
            </a:fld>
            <a:endParaRPr lang="en-GB" dirty="0"/>
          </a:p>
        </p:txBody>
      </p:sp>
      <p:sp>
        <p:nvSpPr>
          <p:cNvPr id="8" name="TextBox 7"/>
          <p:cNvSpPr txBox="1"/>
          <p:nvPr userDrawn="1"/>
        </p:nvSpPr>
        <p:spPr>
          <a:xfrm>
            <a:off x="7739232" y="4785047"/>
            <a:ext cx="1132041" cy="184666"/>
          </a:xfrm>
          <a:prstGeom prst="rect">
            <a:avLst/>
          </a:prstGeom>
          <a:noFill/>
        </p:spPr>
        <p:txBody>
          <a:bodyPr wrap="none" rtlCol="0">
            <a:spAutoFit/>
          </a:bodyPr>
          <a:lstStyle/>
          <a:p>
            <a:pPr algn="r"/>
            <a:r>
              <a:rPr lang="en-GB" sz="600" dirty="0">
                <a:latin typeface="+mj-lt"/>
              </a:rPr>
              <a:t>© The King's Fund 2019</a:t>
            </a:r>
          </a:p>
        </p:txBody>
      </p:sp>
      <p:grpSp>
        <p:nvGrpSpPr>
          <p:cNvPr id="12" name="Group 30"/>
          <p:cNvGrpSpPr/>
          <p:nvPr userDrawn="1"/>
        </p:nvGrpSpPr>
        <p:grpSpPr>
          <a:xfrm>
            <a:off x="-468560" y="5231100"/>
            <a:ext cx="10476656" cy="795696"/>
            <a:chOff x="-1242392" y="3205213"/>
            <a:chExt cx="10476656" cy="796187"/>
          </a:xfrm>
        </p:grpSpPr>
        <p:pic>
          <p:nvPicPr>
            <p:cNvPr id="32" name="Picture 31" descr="symbol---donut.png"/>
            <p:cNvPicPr>
              <a:picLocks noChangeAspect="1"/>
            </p:cNvPicPr>
            <p:nvPr/>
          </p:nvPicPr>
          <p:blipFill>
            <a:blip r:embed="rId11" cstate="print"/>
            <a:srcRect b="14842"/>
            <a:stretch>
              <a:fillRect/>
            </a:stretch>
          </p:blipFill>
          <p:spPr>
            <a:xfrm>
              <a:off x="-1212178" y="3205213"/>
              <a:ext cx="365830" cy="552723"/>
            </a:xfrm>
            <a:prstGeom prst="rect">
              <a:avLst/>
            </a:prstGeom>
          </p:spPr>
        </p:pic>
        <p:pic>
          <p:nvPicPr>
            <p:cNvPr id="33" name="Picture 32" descr="icon_information-white.png"/>
            <p:cNvPicPr>
              <a:picLocks noChangeAspect="1"/>
            </p:cNvPicPr>
            <p:nvPr/>
          </p:nvPicPr>
          <p:blipFill>
            <a:blip r:embed="rId12" cstate="print">
              <a:lum bright="-100000"/>
            </a:blip>
            <a:stretch>
              <a:fillRect/>
            </a:stretch>
          </p:blipFill>
          <p:spPr>
            <a:xfrm>
              <a:off x="-1242392" y="3577916"/>
              <a:ext cx="121592" cy="320113"/>
            </a:xfrm>
            <a:prstGeom prst="rect">
              <a:avLst/>
            </a:prstGeom>
          </p:spPr>
        </p:pic>
        <p:sp>
          <p:nvSpPr>
            <p:cNvPr id="34" name="Rectangle 33"/>
            <p:cNvSpPr/>
            <p:nvPr/>
          </p:nvSpPr>
          <p:spPr>
            <a:xfrm>
              <a:off x="-880114" y="3293514"/>
              <a:ext cx="10114378" cy="707886"/>
            </a:xfrm>
            <a:prstGeom prst="rect">
              <a:avLst/>
            </a:prstGeom>
          </p:spPr>
          <p:txBody>
            <a:bodyPr wrap="square">
              <a:spAutoFit/>
            </a:bodyPr>
            <a:lstStyle/>
            <a:p>
              <a:r>
                <a:rPr lang="en-GB" sz="1000" dirty="0">
                  <a:solidFill>
                    <a:schemeClr val="tx1"/>
                  </a:solidFill>
                </a:rPr>
                <a:t>A number of pre-designed layouts and colour palettes have been created for this template. To choose the right layout (and palette) go to &gt;View &gt;Normal &gt;Right Click over the thumbnail of the slide on the left of the screen &gt;Layout (Choose the most appropriate layout for your slide content)</a:t>
              </a:r>
            </a:p>
            <a:p>
              <a:endParaRPr lang="en-GB" sz="1000" dirty="0">
                <a:solidFill>
                  <a:schemeClr val="tx1"/>
                </a:solidFill>
              </a:endParaRPr>
            </a:p>
            <a:p>
              <a:endParaRPr lang="en-GB" sz="1000" dirty="0">
                <a:solidFill>
                  <a:schemeClr val="tx1"/>
                </a:solidFill>
              </a:endParaRPr>
            </a:p>
          </p:txBody>
        </p:sp>
      </p:grpSp>
    </p:spTree>
  </p:cSld>
  <p:clrMap bg1="lt1" tx1="dk1" bg2="lt2" tx2="dk2" accent1="accent1" accent2="accent2" accent3="accent3" accent4="accent4" accent5="accent5" accent6="accent6" hlink="hlink" folHlink="folHlink"/>
  <p:sldLayoutIdLst>
    <p:sldLayoutId id="2147483671" r:id="rId1"/>
    <p:sldLayoutId id="2147483733" r:id="rId2"/>
    <p:sldLayoutId id="2147483678" r:id="rId3"/>
    <p:sldLayoutId id="2147483679" r:id="rId4"/>
    <p:sldLayoutId id="2147483680" r:id="rId5"/>
    <p:sldLayoutId id="2147483681" r:id="rId6"/>
    <p:sldLayoutId id="2147483682" r:id="rId7"/>
    <p:sldLayoutId id="2147483683" r:id="rId8"/>
    <p:sldLayoutId id="2147483684" r:id="rId9"/>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hf sldNum="0" hdr="0" ftr="0" dt="0"/>
  <p:txStyles>
    <p:titleStyle>
      <a:lvl1pPr algn="l" defTabSz="914400" rtl="0" eaLnBrk="1" latinLnBrk="0" hangingPunct="1">
        <a:spcBef>
          <a:spcPct val="0"/>
        </a:spcBef>
        <a:buNone/>
        <a:defRPr sz="2400" b="1" kern="1200">
          <a:solidFill>
            <a:schemeClr val="tx1"/>
          </a:solidFill>
          <a:latin typeface="+mj-lt"/>
          <a:ea typeface="+mj-ea"/>
          <a:cs typeface="+mj-cs"/>
        </a:defRPr>
      </a:lvl1pPr>
    </p:titleStyle>
    <p:bodyStyle>
      <a:lvl1pPr marL="0" indent="0" algn="l" defTabSz="914400" rtl="0" eaLnBrk="1" latinLnBrk="0" hangingPunct="1">
        <a:spcBef>
          <a:spcPts val="400"/>
        </a:spcBef>
        <a:spcAft>
          <a:spcPts val="400"/>
        </a:spcAft>
        <a:buFont typeface="Arial" pitchFamily="34" charset="0"/>
        <a:buNone/>
        <a:defRPr sz="1600" kern="1200">
          <a:solidFill>
            <a:schemeClr val="tx1"/>
          </a:solidFill>
          <a:latin typeface="+mn-lt"/>
          <a:ea typeface="+mn-ea"/>
          <a:cs typeface="+mn-cs"/>
        </a:defRPr>
      </a:lvl1pPr>
      <a:lvl2pPr marL="270000" indent="-270000" algn="l" defTabSz="914400" rtl="0" eaLnBrk="1" latinLnBrk="0" hangingPunct="1">
        <a:spcBef>
          <a:spcPts val="400"/>
        </a:spcBef>
        <a:spcAft>
          <a:spcPts val="400"/>
        </a:spcAft>
        <a:buSzPct val="125000"/>
        <a:buFontTx/>
        <a:buBlip>
          <a:blip r:embed="rId13"/>
        </a:buBlip>
        <a:defRPr sz="1600" kern="1200">
          <a:solidFill>
            <a:schemeClr val="tx1"/>
          </a:solidFill>
          <a:latin typeface="+mn-lt"/>
          <a:ea typeface="+mn-ea"/>
          <a:cs typeface="+mn-cs"/>
        </a:defRPr>
      </a:lvl2pPr>
      <a:lvl3pPr marL="540000" indent="-270000" algn="l" defTabSz="914400" rtl="0" eaLnBrk="1" latinLnBrk="0" hangingPunct="1">
        <a:spcBef>
          <a:spcPts val="400"/>
        </a:spcBef>
        <a:spcAft>
          <a:spcPts val="400"/>
        </a:spcAft>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rgbClr val="FF000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rgbClr val="FF00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0.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28781-E1BE-4829-9F1C-9BCA6207111C}"/>
              </a:ext>
            </a:extLst>
          </p:cNvPr>
          <p:cNvSpPr>
            <a:spLocks noGrp="1"/>
          </p:cNvSpPr>
          <p:nvPr>
            <p:ph type="title"/>
          </p:nvPr>
        </p:nvSpPr>
        <p:spPr>
          <a:xfrm>
            <a:off x="336330" y="1508255"/>
            <a:ext cx="7273056" cy="1181218"/>
          </a:xfrm>
        </p:spPr>
        <p:txBody>
          <a:bodyPr>
            <a:noAutofit/>
          </a:bodyPr>
          <a:lstStyle/>
          <a:p>
            <a:r>
              <a:rPr lang="en-GB" sz="3200" dirty="0"/>
              <a:t>NHS long-term plan: priorities for finance</a:t>
            </a:r>
          </a:p>
        </p:txBody>
      </p:sp>
      <p:sp>
        <p:nvSpPr>
          <p:cNvPr id="3" name="Text Placeholder 2">
            <a:extLst>
              <a:ext uri="{FF2B5EF4-FFF2-40B4-BE49-F238E27FC236}">
                <a16:creationId xmlns:a16="http://schemas.microsoft.com/office/drawing/2014/main" id="{CAAEF3B5-DB65-478A-95E1-5D88179A2593}"/>
              </a:ext>
            </a:extLst>
          </p:cNvPr>
          <p:cNvSpPr>
            <a:spLocks noGrp="1"/>
          </p:cNvSpPr>
          <p:nvPr>
            <p:ph type="body" sz="quarter" idx="13"/>
          </p:nvPr>
        </p:nvSpPr>
        <p:spPr>
          <a:xfrm>
            <a:off x="365629" y="2378826"/>
            <a:ext cx="7272337" cy="1511780"/>
          </a:xfrm>
        </p:spPr>
        <p:txBody>
          <a:bodyPr/>
          <a:lstStyle/>
          <a:p>
            <a:endParaRPr lang="en-GB" dirty="0"/>
          </a:p>
          <a:p>
            <a:endParaRPr lang="en-GB" dirty="0"/>
          </a:p>
          <a:p>
            <a:r>
              <a:rPr lang="en-GB" dirty="0"/>
              <a:t>Richard Murray</a:t>
            </a:r>
          </a:p>
          <a:p>
            <a:r>
              <a:rPr lang="en-GB" dirty="0"/>
              <a:t>Chief Executive</a:t>
            </a:r>
          </a:p>
          <a:p>
            <a:r>
              <a:rPr lang="en-GB" dirty="0"/>
              <a:t>The King’s Fund</a:t>
            </a:r>
          </a:p>
          <a:p>
            <a:endParaRPr lang="en-GB" dirty="0"/>
          </a:p>
          <a:p>
            <a:r>
              <a:rPr lang="en-GB" dirty="0"/>
              <a:t>12 September 2019</a:t>
            </a:r>
          </a:p>
        </p:txBody>
      </p:sp>
      <p:sp>
        <p:nvSpPr>
          <p:cNvPr id="4" name="Content Placeholder 3">
            <a:extLst>
              <a:ext uri="{FF2B5EF4-FFF2-40B4-BE49-F238E27FC236}">
                <a16:creationId xmlns:a16="http://schemas.microsoft.com/office/drawing/2014/main" id="{64611033-C6F2-4BA3-BB67-5BB130746BDE}"/>
              </a:ext>
            </a:extLst>
          </p:cNvPr>
          <p:cNvSpPr>
            <a:spLocks noGrp="1"/>
          </p:cNvSpPr>
          <p:nvPr>
            <p:ph sz="quarter" idx="14"/>
          </p:nvPr>
        </p:nvSpPr>
        <p:spPr/>
        <p:txBody>
          <a:bodyPr/>
          <a:lstStyle/>
          <a:p>
            <a:endParaRPr lang="en-GB" dirty="0"/>
          </a:p>
        </p:txBody>
      </p:sp>
      <p:sp>
        <p:nvSpPr>
          <p:cNvPr id="5" name="Content Placeholder 4">
            <a:extLst>
              <a:ext uri="{FF2B5EF4-FFF2-40B4-BE49-F238E27FC236}">
                <a16:creationId xmlns:a16="http://schemas.microsoft.com/office/drawing/2014/main" id="{64D75C5E-2006-4399-B221-585ABCA9ECAB}"/>
              </a:ext>
            </a:extLst>
          </p:cNvPr>
          <p:cNvSpPr>
            <a:spLocks noGrp="1"/>
          </p:cNvSpPr>
          <p:nvPr>
            <p:ph sz="quarter" idx="15"/>
          </p:nvPr>
        </p:nvSpPr>
        <p:spPr/>
        <p:txBody>
          <a:bodyPr/>
          <a:lstStyle/>
          <a:p>
            <a:endParaRPr lang="en-GB" dirty="0"/>
          </a:p>
        </p:txBody>
      </p:sp>
      <p:sp>
        <p:nvSpPr>
          <p:cNvPr id="6" name="Content Placeholder 5">
            <a:extLst>
              <a:ext uri="{FF2B5EF4-FFF2-40B4-BE49-F238E27FC236}">
                <a16:creationId xmlns:a16="http://schemas.microsoft.com/office/drawing/2014/main" id="{3A5C8919-3604-4EC2-9F61-B84DCB046C5C}"/>
              </a:ext>
            </a:extLst>
          </p:cNvPr>
          <p:cNvSpPr>
            <a:spLocks noGrp="1"/>
          </p:cNvSpPr>
          <p:nvPr>
            <p:ph sz="quarter" idx="16"/>
          </p:nvPr>
        </p:nvSpPr>
        <p:spPr/>
        <p:txBody>
          <a:bodyPr/>
          <a:lstStyle/>
          <a:p>
            <a:endParaRPr lang="en-GB" dirty="0"/>
          </a:p>
        </p:txBody>
      </p:sp>
    </p:spTree>
    <p:extLst>
      <p:ext uri="{BB962C8B-B14F-4D97-AF65-F5344CB8AC3E}">
        <p14:creationId xmlns:p14="http://schemas.microsoft.com/office/powerpoint/2010/main" val="349682856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5536" y="411636"/>
            <a:ext cx="8208912" cy="432181"/>
          </a:xfrm>
        </p:spPr>
        <p:txBody>
          <a:bodyPr/>
          <a:lstStyle/>
          <a:p>
            <a:r>
              <a:rPr lang="en-US" sz="2400" dirty="0">
                <a:solidFill>
                  <a:schemeClr val="accent1"/>
                </a:solidFill>
              </a:rPr>
              <a:t>Financial architecture: what happened?</a:t>
            </a:r>
            <a:endParaRPr lang="en-GB" sz="2100" dirty="0">
              <a:solidFill>
                <a:schemeClr val="accent1"/>
              </a:solidFill>
            </a:endParaRPr>
          </a:p>
        </p:txBody>
      </p:sp>
      <p:graphicFrame>
        <p:nvGraphicFramePr>
          <p:cNvPr id="13" name="Chart 12">
            <a:extLst>
              <a:ext uri="{FF2B5EF4-FFF2-40B4-BE49-F238E27FC236}">
                <a16:creationId xmlns:a16="http://schemas.microsoft.com/office/drawing/2014/main" id="{56F2012B-D849-449F-93E0-8E5FACDA4F38}"/>
              </a:ext>
            </a:extLst>
          </p:cNvPr>
          <p:cNvGraphicFramePr>
            <a:graphicFrameLocks/>
          </p:cNvGraphicFramePr>
          <p:nvPr>
            <p:extLst>
              <p:ext uri="{D42A27DB-BD31-4B8C-83A1-F6EECF244321}">
                <p14:modId xmlns:p14="http://schemas.microsoft.com/office/powerpoint/2010/main" val="26540655"/>
              </p:ext>
            </p:extLst>
          </p:nvPr>
        </p:nvGraphicFramePr>
        <p:xfrm>
          <a:off x="395536" y="1494096"/>
          <a:ext cx="5544616" cy="295065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0DF43652-FDC5-436B-B21E-5FF3F3EFB5EC}"/>
              </a:ext>
            </a:extLst>
          </p:cNvPr>
          <p:cNvSpPr txBox="1"/>
          <p:nvPr/>
        </p:nvSpPr>
        <p:spPr>
          <a:xfrm>
            <a:off x="467544" y="1059908"/>
            <a:ext cx="4896544" cy="338554"/>
          </a:xfrm>
          <a:prstGeom prst="rect">
            <a:avLst/>
          </a:prstGeom>
          <a:noFill/>
        </p:spPr>
        <p:txBody>
          <a:bodyPr wrap="square" rtlCol="0">
            <a:spAutoFit/>
          </a:bodyPr>
          <a:lstStyle/>
          <a:p>
            <a:r>
              <a:rPr lang="en-US" sz="1600" dirty="0"/>
              <a:t>Interim revenue and capital support, £m</a:t>
            </a:r>
            <a:endParaRPr lang="en-GB" sz="1600" dirty="0"/>
          </a:p>
        </p:txBody>
      </p:sp>
      <p:sp>
        <p:nvSpPr>
          <p:cNvPr id="14" name="TextBox 13">
            <a:extLst>
              <a:ext uri="{FF2B5EF4-FFF2-40B4-BE49-F238E27FC236}">
                <a16:creationId xmlns:a16="http://schemas.microsoft.com/office/drawing/2014/main" id="{3477E7BE-7C3C-4BBA-9D68-882C38AA5093}"/>
              </a:ext>
            </a:extLst>
          </p:cNvPr>
          <p:cNvSpPr txBox="1"/>
          <p:nvPr/>
        </p:nvSpPr>
        <p:spPr>
          <a:xfrm>
            <a:off x="6084168" y="1780456"/>
            <a:ext cx="2592288" cy="2062103"/>
          </a:xfrm>
          <a:prstGeom prst="rect">
            <a:avLst/>
          </a:prstGeom>
          <a:noFill/>
        </p:spPr>
        <p:txBody>
          <a:bodyPr wrap="square" rtlCol="0">
            <a:spAutoFit/>
          </a:bodyPr>
          <a:lstStyle/>
          <a:p>
            <a:pPr marL="285750" indent="-285750">
              <a:buFont typeface="Wingdings" panose="05000000000000000000" pitchFamily="2" charset="2"/>
              <a:buChar char="§"/>
            </a:pPr>
            <a:r>
              <a:rPr lang="en-US" sz="1600" dirty="0"/>
              <a:t>DHSC also issued an additional £719m in PDC in 2018/19</a:t>
            </a:r>
          </a:p>
          <a:p>
            <a:pPr marL="285750" indent="-285750">
              <a:buFont typeface="Wingdings" panose="05000000000000000000" pitchFamily="2" charset="2"/>
              <a:buChar char="§"/>
            </a:pPr>
            <a:endParaRPr lang="en-US" sz="1600" dirty="0"/>
          </a:p>
          <a:p>
            <a:pPr marL="285750" indent="-285750">
              <a:buFont typeface="Wingdings" panose="05000000000000000000" pitchFamily="2" charset="2"/>
              <a:buChar char="§"/>
            </a:pPr>
            <a:r>
              <a:rPr lang="en-US" sz="1600" dirty="0"/>
              <a:t>NHS providers also have £3billion of loans in the ‘normal course of business’</a:t>
            </a:r>
            <a:endParaRPr lang="en-GB" sz="1600" dirty="0"/>
          </a:p>
        </p:txBody>
      </p:sp>
    </p:spTree>
    <p:extLst>
      <p:ext uri="{BB962C8B-B14F-4D97-AF65-F5344CB8AC3E}">
        <p14:creationId xmlns:p14="http://schemas.microsoft.com/office/powerpoint/2010/main" val="79156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5536" y="320459"/>
            <a:ext cx="8208912" cy="432181"/>
          </a:xfrm>
        </p:spPr>
        <p:txBody>
          <a:bodyPr/>
          <a:lstStyle/>
          <a:p>
            <a:r>
              <a:rPr lang="en-US" sz="2400" dirty="0">
                <a:solidFill>
                  <a:schemeClr val="accent1"/>
                </a:solidFill>
              </a:rPr>
              <a:t>Financial architecture: what happened?</a:t>
            </a:r>
            <a:endParaRPr lang="en-GB" sz="2100" dirty="0">
              <a:solidFill>
                <a:schemeClr val="accent1"/>
              </a:solidFill>
            </a:endParaRPr>
          </a:p>
        </p:txBody>
      </p:sp>
      <p:sp>
        <p:nvSpPr>
          <p:cNvPr id="3" name="TextBox 2">
            <a:extLst>
              <a:ext uri="{FF2B5EF4-FFF2-40B4-BE49-F238E27FC236}">
                <a16:creationId xmlns:a16="http://schemas.microsoft.com/office/drawing/2014/main" id="{DBEA28AD-B03B-4277-BEF4-3B2BB1288C68}"/>
              </a:ext>
            </a:extLst>
          </p:cNvPr>
          <p:cNvSpPr txBox="1"/>
          <p:nvPr/>
        </p:nvSpPr>
        <p:spPr>
          <a:xfrm>
            <a:off x="416995" y="916360"/>
            <a:ext cx="7128792" cy="3539430"/>
          </a:xfrm>
          <a:prstGeom prst="rect">
            <a:avLst/>
          </a:prstGeom>
          <a:noFill/>
        </p:spPr>
        <p:txBody>
          <a:bodyPr wrap="square" rtlCol="0">
            <a:spAutoFit/>
          </a:bodyPr>
          <a:lstStyle/>
          <a:p>
            <a:pPr marL="285750" indent="-285750">
              <a:buFont typeface="Wingdings" panose="05000000000000000000" pitchFamily="2" charset="2"/>
              <a:buChar char="Ø"/>
            </a:pPr>
            <a:r>
              <a:rPr lang="en-US" sz="1600" dirty="0"/>
              <a:t>The Failure regime was applied to South London NHS Trust and to Mid-Staffs NHS Foundation Trust, but never again</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The introduction of large-scale `Sustainability Funds’ controlled by the centre, bypassing local contracting</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Control Totals introduced</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Monitor joins with NHS-TDA and then joins with NHS England</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DHSC runs out of CDEL (capital), highlighting the conflict between Parliamentary controls and Foundation Trust freedoms</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Deviations from tariff/PBR</a:t>
            </a:r>
            <a:endParaRPr lang="en-GB" sz="1600" dirty="0"/>
          </a:p>
        </p:txBody>
      </p:sp>
    </p:spTree>
    <p:extLst>
      <p:ext uri="{BB962C8B-B14F-4D97-AF65-F5344CB8AC3E}">
        <p14:creationId xmlns:p14="http://schemas.microsoft.com/office/powerpoint/2010/main" val="3686320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46920" y="411636"/>
            <a:ext cx="8208912" cy="432181"/>
          </a:xfrm>
        </p:spPr>
        <p:txBody>
          <a:bodyPr/>
          <a:lstStyle/>
          <a:p>
            <a:r>
              <a:rPr lang="en-US" sz="2400" dirty="0">
                <a:solidFill>
                  <a:schemeClr val="accent1"/>
                </a:solidFill>
              </a:rPr>
              <a:t>Financial architecture: the long-term plan</a:t>
            </a:r>
            <a:endParaRPr lang="en-GB" sz="2100" dirty="0">
              <a:solidFill>
                <a:schemeClr val="accent1"/>
              </a:solidFill>
            </a:endParaRPr>
          </a:p>
        </p:txBody>
      </p:sp>
      <p:sp>
        <p:nvSpPr>
          <p:cNvPr id="4" name="Rectangle: Rounded Corners 3">
            <a:extLst>
              <a:ext uri="{FF2B5EF4-FFF2-40B4-BE49-F238E27FC236}">
                <a16:creationId xmlns:a16="http://schemas.microsoft.com/office/drawing/2014/main" id="{B6DE2D60-7702-4F7E-AEC1-1AB71B1B4A65}"/>
              </a:ext>
            </a:extLst>
          </p:cNvPr>
          <p:cNvSpPr/>
          <p:nvPr/>
        </p:nvSpPr>
        <p:spPr>
          <a:xfrm>
            <a:off x="395536" y="1204392"/>
            <a:ext cx="2736304" cy="1368152"/>
          </a:xfrm>
          <a:prstGeom prst="roundRect">
            <a:avLst/>
          </a:prstGeom>
          <a:solidFill>
            <a:srgbClr val="FFC000"/>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ICPs blur the boundaries between providers</a:t>
            </a:r>
            <a:endParaRPr lang="en-GB" sz="1600" b="1" dirty="0">
              <a:solidFill>
                <a:schemeClr val="tx1"/>
              </a:solidFill>
            </a:endParaRPr>
          </a:p>
        </p:txBody>
      </p:sp>
      <p:sp>
        <p:nvSpPr>
          <p:cNvPr id="5" name="Rectangle: Rounded Corners 4">
            <a:extLst>
              <a:ext uri="{FF2B5EF4-FFF2-40B4-BE49-F238E27FC236}">
                <a16:creationId xmlns:a16="http://schemas.microsoft.com/office/drawing/2014/main" id="{CB153A33-296B-4DC5-AE10-3F5242D7A57D}"/>
              </a:ext>
            </a:extLst>
          </p:cNvPr>
          <p:cNvSpPr/>
          <p:nvPr/>
        </p:nvSpPr>
        <p:spPr>
          <a:xfrm>
            <a:off x="5652120" y="1204392"/>
            <a:ext cx="2736304" cy="1368152"/>
          </a:xfrm>
          <a:prstGeom prst="roundRect">
            <a:avLst/>
          </a:prstGeom>
          <a:solidFill>
            <a:srgbClr val="FFC000"/>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ICSs blur the boundaries between providers and commissioners</a:t>
            </a:r>
            <a:endParaRPr lang="en-GB" sz="1600" b="1" dirty="0">
              <a:solidFill>
                <a:schemeClr val="tx1"/>
              </a:solidFill>
            </a:endParaRPr>
          </a:p>
        </p:txBody>
      </p:sp>
      <p:sp>
        <p:nvSpPr>
          <p:cNvPr id="6" name="Rectangle: Rounded Corners 5">
            <a:extLst>
              <a:ext uri="{FF2B5EF4-FFF2-40B4-BE49-F238E27FC236}">
                <a16:creationId xmlns:a16="http://schemas.microsoft.com/office/drawing/2014/main" id="{6DD7B71D-A38F-414A-B5FE-64EB33B66C76}"/>
              </a:ext>
            </a:extLst>
          </p:cNvPr>
          <p:cNvSpPr/>
          <p:nvPr/>
        </p:nvSpPr>
        <p:spPr>
          <a:xfrm>
            <a:off x="395536" y="3101170"/>
            <a:ext cx="2736304" cy="1368152"/>
          </a:xfrm>
          <a:prstGeom prst="roundRect">
            <a:avLst/>
          </a:prstGeom>
          <a:solidFill>
            <a:srgbClr val="FFC000"/>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Does PBR help or hinder?</a:t>
            </a:r>
            <a:endParaRPr lang="en-GB" sz="1600" b="1" dirty="0">
              <a:solidFill>
                <a:schemeClr val="tx1"/>
              </a:solidFill>
            </a:endParaRPr>
          </a:p>
        </p:txBody>
      </p:sp>
      <p:sp>
        <p:nvSpPr>
          <p:cNvPr id="7" name="Rectangle: Rounded Corners 6">
            <a:extLst>
              <a:ext uri="{FF2B5EF4-FFF2-40B4-BE49-F238E27FC236}">
                <a16:creationId xmlns:a16="http://schemas.microsoft.com/office/drawing/2014/main" id="{C47CEE31-3972-433E-992B-12C55CB164A6}"/>
              </a:ext>
            </a:extLst>
          </p:cNvPr>
          <p:cNvSpPr/>
          <p:nvPr/>
        </p:nvSpPr>
        <p:spPr>
          <a:xfrm>
            <a:off x="5648490" y="3157592"/>
            <a:ext cx="2736304" cy="1368152"/>
          </a:xfrm>
          <a:prstGeom prst="roundRect">
            <a:avLst/>
          </a:prstGeom>
          <a:solidFill>
            <a:srgbClr val="FFC000"/>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Organisation vs `area and place’</a:t>
            </a:r>
            <a:endParaRPr lang="en-GB" sz="1600" b="1" dirty="0">
              <a:solidFill>
                <a:schemeClr val="tx1"/>
              </a:solidFill>
            </a:endParaRPr>
          </a:p>
        </p:txBody>
      </p:sp>
      <p:sp>
        <p:nvSpPr>
          <p:cNvPr id="9" name="Oval 8">
            <a:extLst>
              <a:ext uri="{FF2B5EF4-FFF2-40B4-BE49-F238E27FC236}">
                <a16:creationId xmlns:a16="http://schemas.microsoft.com/office/drawing/2014/main" id="{0FAC59ED-36B3-4CFD-909E-AEA72D73D024}"/>
              </a:ext>
            </a:extLst>
          </p:cNvPr>
          <p:cNvSpPr/>
          <p:nvPr/>
        </p:nvSpPr>
        <p:spPr>
          <a:xfrm>
            <a:off x="3095836" y="1693867"/>
            <a:ext cx="2592288" cy="2342402"/>
          </a:xfrm>
          <a:prstGeom prst="ellipse">
            <a:avLst/>
          </a:prstGeom>
          <a:solidFill>
            <a:schemeClr val="accent2"/>
          </a:solid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rPr>
              <a:t>Integration and collaboration at the heart of the plan</a:t>
            </a:r>
            <a:endParaRPr lang="en-GB" sz="1600" b="1" dirty="0">
              <a:solidFill>
                <a:schemeClr val="bg1"/>
              </a:solidFill>
            </a:endParaRPr>
          </a:p>
        </p:txBody>
      </p:sp>
    </p:spTree>
    <p:extLst>
      <p:ext uri="{BB962C8B-B14F-4D97-AF65-F5344CB8AC3E}">
        <p14:creationId xmlns:p14="http://schemas.microsoft.com/office/powerpoint/2010/main" val="3565595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5536" y="456187"/>
            <a:ext cx="8208912" cy="432181"/>
          </a:xfrm>
        </p:spPr>
        <p:txBody>
          <a:bodyPr/>
          <a:lstStyle/>
          <a:p>
            <a:r>
              <a:rPr lang="en-US" sz="2400" dirty="0">
                <a:solidFill>
                  <a:schemeClr val="accent1"/>
                </a:solidFill>
              </a:rPr>
              <a:t>Financial architecture: going forward</a:t>
            </a:r>
            <a:endParaRPr lang="en-GB" sz="2100" dirty="0">
              <a:solidFill>
                <a:schemeClr val="accent1"/>
              </a:solidFill>
            </a:endParaRPr>
          </a:p>
        </p:txBody>
      </p:sp>
      <p:grpSp>
        <p:nvGrpSpPr>
          <p:cNvPr id="14" name="Group 13">
            <a:extLst>
              <a:ext uri="{FF2B5EF4-FFF2-40B4-BE49-F238E27FC236}">
                <a16:creationId xmlns:a16="http://schemas.microsoft.com/office/drawing/2014/main" id="{FD5D5E31-C16B-4960-B357-EB9FC0C9A800}"/>
              </a:ext>
            </a:extLst>
          </p:cNvPr>
          <p:cNvGrpSpPr/>
          <p:nvPr/>
        </p:nvGrpSpPr>
        <p:grpSpPr>
          <a:xfrm>
            <a:off x="251520" y="1098136"/>
            <a:ext cx="6408712" cy="1008112"/>
            <a:chOff x="611560" y="1375321"/>
            <a:chExt cx="6408712" cy="1008112"/>
          </a:xfrm>
          <a:solidFill>
            <a:srgbClr val="FFC000"/>
          </a:solidFill>
        </p:grpSpPr>
        <p:sp>
          <p:nvSpPr>
            <p:cNvPr id="3" name="Arrow: Right 2">
              <a:extLst>
                <a:ext uri="{FF2B5EF4-FFF2-40B4-BE49-F238E27FC236}">
                  <a16:creationId xmlns:a16="http://schemas.microsoft.com/office/drawing/2014/main" id="{B0F6B38D-4D21-45F9-AA69-56EF3D1108B6}"/>
                </a:ext>
              </a:extLst>
            </p:cNvPr>
            <p:cNvSpPr/>
            <p:nvPr/>
          </p:nvSpPr>
          <p:spPr>
            <a:xfrm>
              <a:off x="611560" y="1492424"/>
              <a:ext cx="3096344" cy="720080"/>
            </a:xfrm>
            <a:prstGeom prst="rightArrow">
              <a:avLst/>
            </a:prstGeom>
            <a:grp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p>
          </p:txBody>
        </p:sp>
        <p:sp>
          <p:nvSpPr>
            <p:cNvPr id="8" name="Rectangle 7">
              <a:extLst>
                <a:ext uri="{FF2B5EF4-FFF2-40B4-BE49-F238E27FC236}">
                  <a16:creationId xmlns:a16="http://schemas.microsoft.com/office/drawing/2014/main" id="{3171A388-EEF7-4797-8698-A750EB11000A}"/>
                </a:ext>
              </a:extLst>
            </p:cNvPr>
            <p:cNvSpPr/>
            <p:nvPr/>
          </p:nvSpPr>
          <p:spPr>
            <a:xfrm>
              <a:off x="4067944" y="1375321"/>
              <a:ext cx="2952328" cy="1008112"/>
            </a:xfrm>
            <a:prstGeom prst="rect">
              <a:avLst/>
            </a:prstGeom>
            <a:grp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Muddle through: it’s never perfect</a:t>
              </a:r>
              <a:endParaRPr lang="en-GB" sz="1600" b="1" dirty="0">
                <a:solidFill>
                  <a:schemeClr val="tx1"/>
                </a:solidFill>
              </a:endParaRPr>
            </a:p>
          </p:txBody>
        </p:sp>
      </p:grpSp>
      <p:grpSp>
        <p:nvGrpSpPr>
          <p:cNvPr id="15" name="Group 14">
            <a:extLst>
              <a:ext uri="{FF2B5EF4-FFF2-40B4-BE49-F238E27FC236}">
                <a16:creationId xmlns:a16="http://schemas.microsoft.com/office/drawing/2014/main" id="{57E1A27E-6599-4879-93B9-22745B64F7F3}"/>
              </a:ext>
            </a:extLst>
          </p:cNvPr>
          <p:cNvGrpSpPr/>
          <p:nvPr/>
        </p:nvGrpSpPr>
        <p:grpSpPr>
          <a:xfrm>
            <a:off x="245668" y="2416088"/>
            <a:ext cx="6414564" cy="948544"/>
            <a:chOff x="611560" y="2574664"/>
            <a:chExt cx="6552728" cy="1008112"/>
          </a:xfrm>
        </p:grpSpPr>
        <p:sp>
          <p:nvSpPr>
            <p:cNvPr id="10" name="Arrow: Right 9">
              <a:extLst>
                <a:ext uri="{FF2B5EF4-FFF2-40B4-BE49-F238E27FC236}">
                  <a16:creationId xmlns:a16="http://schemas.microsoft.com/office/drawing/2014/main" id="{2DAD5408-6553-4844-A00B-E1EC2ABAEBF7}"/>
                </a:ext>
              </a:extLst>
            </p:cNvPr>
            <p:cNvSpPr/>
            <p:nvPr/>
          </p:nvSpPr>
          <p:spPr>
            <a:xfrm>
              <a:off x="611560" y="2718680"/>
              <a:ext cx="3096344" cy="720080"/>
            </a:xfrm>
            <a:prstGeom prst="rightArrow">
              <a:avLst/>
            </a:prstGeom>
            <a:solidFill>
              <a:srgbClr val="FFC000"/>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p>
          </p:txBody>
        </p:sp>
        <p:sp>
          <p:nvSpPr>
            <p:cNvPr id="11" name="Rectangle 10">
              <a:extLst>
                <a:ext uri="{FF2B5EF4-FFF2-40B4-BE49-F238E27FC236}">
                  <a16:creationId xmlns:a16="http://schemas.microsoft.com/office/drawing/2014/main" id="{0B283A0A-B46F-4984-84F2-9B219957105F}"/>
                </a:ext>
              </a:extLst>
            </p:cNvPr>
            <p:cNvSpPr/>
            <p:nvPr/>
          </p:nvSpPr>
          <p:spPr>
            <a:xfrm>
              <a:off x="4148369" y="2574664"/>
              <a:ext cx="3015919" cy="1008112"/>
            </a:xfrm>
            <a:prstGeom prst="rect">
              <a:avLst/>
            </a:prstGeom>
            <a:solidFill>
              <a:srgbClr val="FFC000"/>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Get back to 2012 and go from there</a:t>
              </a:r>
              <a:endParaRPr lang="en-GB" sz="1600" b="1" dirty="0">
                <a:solidFill>
                  <a:schemeClr val="tx1"/>
                </a:solidFill>
              </a:endParaRPr>
            </a:p>
          </p:txBody>
        </p:sp>
      </p:grpSp>
      <p:grpSp>
        <p:nvGrpSpPr>
          <p:cNvPr id="16" name="Group 15">
            <a:extLst>
              <a:ext uri="{FF2B5EF4-FFF2-40B4-BE49-F238E27FC236}">
                <a16:creationId xmlns:a16="http://schemas.microsoft.com/office/drawing/2014/main" id="{E8D1F74E-9D50-457C-9F78-364A7E466B37}"/>
              </a:ext>
            </a:extLst>
          </p:cNvPr>
          <p:cNvGrpSpPr/>
          <p:nvPr/>
        </p:nvGrpSpPr>
        <p:grpSpPr>
          <a:xfrm>
            <a:off x="245668" y="3623378"/>
            <a:ext cx="6414564" cy="1008112"/>
            <a:chOff x="611560" y="3726600"/>
            <a:chExt cx="6414564" cy="1008112"/>
          </a:xfrm>
        </p:grpSpPr>
        <p:sp>
          <p:nvSpPr>
            <p:cNvPr id="12" name="Arrow: Right 11">
              <a:extLst>
                <a:ext uri="{FF2B5EF4-FFF2-40B4-BE49-F238E27FC236}">
                  <a16:creationId xmlns:a16="http://schemas.microsoft.com/office/drawing/2014/main" id="{D04B58AC-A63D-4E8E-B408-D0766D0E275B}"/>
                </a:ext>
              </a:extLst>
            </p:cNvPr>
            <p:cNvSpPr/>
            <p:nvPr/>
          </p:nvSpPr>
          <p:spPr>
            <a:xfrm>
              <a:off x="611560" y="3855952"/>
              <a:ext cx="3096344" cy="720080"/>
            </a:xfrm>
            <a:prstGeom prst="rightArrow">
              <a:avLst/>
            </a:prstGeom>
            <a:solidFill>
              <a:srgbClr val="FFC000"/>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p>
          </p:txBody>
        </p:sp>
        <p:sp>
          <p:nvSpPr>
            <p:cNvPr id="13" name="Rectangle 12">
              <a:extLst>
                <a:ext uri="{FF2B5EF4-FFF2-40B4-BE49-F238E27FC236}">
                  <a16:creationId xmlns:a16="http://schemas.microsoft.com/office/drawing/2014/main" id="{970509FE-658D-4354-BD70-BDF43837F11C}"/>
                </a:ext>
              </a:extLst>
            </p:cNvPr>
            <p:cNvSpPr/>
            <p:nvPr/>
          </p:nvSpPr>
          <p:spPr>
            <a:xfrm>
              <a:off x="4073796" y="3726600"/>
              <a:ext cx="2952328" cy="1008112"/>
            </a:xfrm>
            <a:prstGeom prst="rect">
              <a:avLst/>
            </a:prstGeom>
            <a:solidFill>
              <a:srgbClr val="FFC000"/>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Move to capitation/ACO</a:t>
              </a:r>
              <a:endParaRPr lang="en-GB" sz="1600" b="1" dirty="0">
                <a:solidFill>
                  <a:schemeClr val="tx1"/>
                </a:solidFill>
              </a:endParaRPr>
            </a:p>
          </p:txBody>
        </p:sp>
      </p:grpSp>
      <p:sp>
        <p:nvSpPr>
          <p:cNvPr id="18" name="TextBox 17">
            <a:extLst>
              <a:ext uri="{FF2B5EF4-FFF2-40B4-BE49-F238E27FC236}">
                <a16:creationId xmlns:a16="http://schemas.microsoft.com/office/drawing/2014/main" id="{21A87AFB-DFAD-4EC6-87B5-0F75B0A11034}"/>
              </a:ext>
            </a:extLst>
          </p:cNvPr>
          <p:cNvSpPr txBox="1"/>
          <p:nvPr/>
        </p:nvSpPr>
        <p:spPr>
          <a:xfrm>
            <a:off x="6810100" y="2351750"/>
            <a:ext cx="2190392" cy="1077218"/>
          </a:xfrm>
          <a:prstGeom prst="rect">
            <a:avLst/>
          </a:prstGeom>
          <a:noFill/>
        </p:spPr>
        <p:txBody>
          <a:bodyPr wrap="square" rtlCol="0">
            <a:spAutoFit/>
          </a:bodyPr>
          <a:lstStyle/>
          <a:p>
            <a:r>
              <a:rPr lang="en-US" sz="1600" b="1" dirty="0">
                <a:solidFill>
                  <a:schemeClr val="accent1">
                    <a:lumMod val="75000"/>
                  </a:schemeClr>
                </a:solidFill>
              </a:rPr>
              <a:t>Restore balance sheets</a:t>
            </a:r>
          </a:p>
          <a:p>
            <a:r>
              <a:rPr lang="en-US" sz="1600" b="1" dirty="0">
                <a:solidFill>
                  <a:schemeClr val="accent1">
                    <a:lumMod val="75000"/>
                  </a:schemeClr>
                </a:solidFill>
              </a:rPr>
              <a:t>All organisations to balance</a:t>
            </a:r>
            <a:endParaRPr lang="en-GB" sz="1600" b="1" dirty="0">
              <a:solidFill>
                <a:schemeClr val="accent1">
                  <a:lumMod val="75000"/>
                </a:schemeClr>
              </a:solidFill>
            </a:endParaRPr>
          </a:p>
        </p:txBody>
      </p:sp>
      <p:sp>
        <p:nvSpPr>
          <p:cNvPr id="19" name="TextBox 18">
            <a:extLst>
              <a:ext uri="{FF2B5EF4-FFF2-40B4-BE49-F238E27FC236}">
                <a16:creationId xmlns:a16="http://schemas.microsoft.com/office/drawing/2014/main" id="{B0AE4B0A-EBC5-4C06-8214-B261D8FA970D}"/>
              </a:ext>
            </a:extLst>
          </p:cNvPr>
          <p:cNvSpPr txBox="1"/>
          <p:nvPr/>
        </p:nvSpPr>
        <p:spPr>
          <a:xfrm>
            <a:off x="6835152" y="3611840"/>
            <a:ext cx="1980220" cy="830997"/>
          </a:xfrm>
          <a:prstGeom prst="rect">
            <a:avLst/>
          </a:prstGeom>
          <a:noFill/>
        </p:spPr>
        <p:txBody>
          <a:bodyPr wrap="square" rtlCol="0">
            <a:spAutoFit/>
          </a:bodyPr>
          <a:lstStyle/>
          <a:p>
            <a:r>
              <a:rPr lang="en-US" sz="1600" b="1" dirty="0">
                <a:solidFill>
                  <a:schemeClr val="accent1">
                    <a:lumMod val="75000"/>
                  </a:schemeClr>
                </a:solidFill>
              </a:rPr>
              <a:t>Devolve budgets</a:t>
            </a:r>
          </a:p>
          <a:p>
            <a:r>
              <a:rPr lang="en-US" sz="1600" b="1" dirty="0">
                <a:solidFill>
                  <a:schemeClr val="accent1">
                    <a:lumMod val="75000"/>
                  </a:schemeClr>
                </a:solidFill>
              </a:rPr>
              <a:t>Sort out locally</a:t>
            </a:r>
            <a:endParaRPr lang="en-GB" sz="1600" b="1" dirty="0">
              <a:solidFill>
                <a:schemeClr val="accent1">
                  <a:lumMod val="75000"/>
                </a:schemeClr>
              </a:solidFill>
            </a:endParaRPr>
          </a:p>
        </p:txBody>
      </p:sp>
      <p:sp>
        <p:nvSpPr>
          <p:cNvPr id="20" name="TextBox 19">
            <a:extLst>
              <a:ext uri="{FF2B5EF4-FFF2-40B4-BE49-F238E27FC236}">
                <a16:creationId xmlns:a16="http://schemas.microsoft.com/office/drawing/2014/main" id="{8ECEC6E0-2A3D-4817-A074-27486DFC8E6A}"/>
              </a:ext>
            </a:extLst>
          </p:cNvPr>
          <p:cNvSpPr txBox="1"/>
          <p:nvPr/>
        </p:nvSpPr>
        <p:spPr>
          <a:xfrm>
            <a:off x="6832920" y="1117749"/>
            <a:ext cx="1872208" cy="830997"/>
          </a:xfrm>
          <a:prstGeom prst="rect">
            <a:avLst/>
          </a:prstGeom>
          <a:noFill/>
        </p:spPr>
        <p:txBody>
          <a:bodyPr wrap="square" rtlCol="0">
            <a:spAutoFit/>
          </a:bodyPr>
          <a:lstStyle/>
          <a:p>
            <a:r>
              <a:rPr lang="en-US" sz="1600" b="1" dirty="0">
                <a:solidFill>
                  <a:schemeClr val="accent1">
                    <a:lumMod val="75000"/>
                  </a:schemeClr>
                </a:solidFill>
              </a:rPr>
              <a:t>Carry on with organic change</a:t>
            </a:r>
            <a:endParaRPr lang="en-GB" sz="1600" b="1" dirty="0">
              <a:solidFill>
                <a:schemeClr val="accent1">
                  <a:lumMod val="75000"/>
                </a:schemeClr>
              </a:solidFill>
            </a:endParaRPr>
          </a:p>
        </p:txBody>
      </p:sp>
    </p:spTree>
    <p:extLst>
      <p:ext uri="{BB962C8B-B14F-4D97-AF65-F5344CB8AC3E}">
        <p14:creationId xmlns:p14="http://schemas.microsoft.com/office/powerpoint/2010/main" val="4121631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5536" y="490860"/>
            <a:ext cx="8208912" cy="432181"/>
          </a:xfrm>
        </p:spPr>
        <p:txBody>
          <a:bodyPr/>
          <a:lstStyle/>
          <a:p>
            <a:r>
              <a:rPr lang="en-US" sz="2400" dirty="0">
                <a:solidFill>
                  <a:schemeClr val="accent1"/>
                </a:solidFill>
              </a:rPr>
              <a:t>NHS long-term plan: priorities for finance</a:t>
            </a:r>
            <a:endParaRPr lang="en-GB" sz="2100" dirty="0">
              <a:solidFill>
                <a:schemeClr val="accent1"/>
              </a:solidFill>
            </a:endParaRPr>
          </a:p>
        </p:txBody>
      </p:sp>
      <p:sp>
        <p:nvSpPr>
          <p:cNvPr id="3" name="TextBox 2">
            <a:extLst>
              <a:ext uri="{FF2B5EF4-FFF2-40B4-BE49-F238E27FC236}">
                <a16:creationId xmlns:a16="http://schemas.microsoft.com/office/drawing/2014/main" id="{CA9768AA-9A3D-435F-ABF2-C149C79216DB}"/>
              </a:ext>
            </a:extLst>
          </p:cNvPr>
          <p:cNvSpPr txBox="1"/>
          <p:nvPr/>
        </p:nvSpPr>
        <p:spPr>
          <a:xfrm>
            <a:off x="539552" y="1060376"/>
            <a:ext cx="7128792" cy="3416320"/>
          </a:xfrm>
          <a:prstGeom prst="rect">
            <a:avLst/>
          </a:prstGeom>
          <a:noFill/>
        </p:spPr>
        <p:txBody>
          <a:bodyPr wrap="square" rtlCol="0">
            <a:spAutoFit/>
          </a:bodyPr>
          <a:lstStyle/>
          <a:p>
            <a:pPr marL="285750" indent="-285750">
              <a:buFont typeface="Wingdings" panose="05000000000000000000" pitchFamily="2" charset="2"/>
              <a:buChar char="Ø"/>
            </a:pPr>
            <a:r>
              <a:rPr lang="en-US" dirty="0"/>
              <a:t>Manage today and the commitments in the plan</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But begin to think through the future or risk short-term decisions that take us the wrong way</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For what it’s worth:</a:t>
            </a:r>
          </a:p>
          <a:p>
            <a:pPr marL="285750" indent="-285750">
              <a:buFont typeface="Wingdings" panose="05000000000000000000" pitchFamily="2" charset="2"/>
              <a:buChar char="§"/>
            </a:pPr>
            <a:endParaRPr lang="en-US" dirty="0"/>
          </a:p>
          <a:p>
            <a:pPr marL="742950" lvl="1" indent="-285750">
              <a:buFont typeface="Wingdings" panose="05000000000000000000" pitchFamily="2" charset="2"/>
              <a:buChar char="§"/>
            </a:pPr>
            <a:r>
              <a:rPr lang="en-US" dirty="0"/>
              <a:t>C</a:t>
            </a:r>
            <a:r>
              <a:rPr lang="en-GB" dirty="0"/>
              <a:t>an we really work without organisations?</a:t>
            </a:r>
          </a:p>
          <a:p>
            <a:pPr marL="742950" lvl="1" indent="-285750">
              <a:buFont typeface="Wingdings" panose="05000000000000000000" pitchFamily="2" charset="2"/>
              <a:buChar char="§"/>
            </a:pPr>
            <a:r>
              <a:rPr lang="en-US" dirty="0"/>
              <a:t>Can we really work without a real understanding of benchmark costs and budget?</a:t>
            </a:r>
          </a:p>
          <a:p>
            <a:pPr marL="742950" lvl="1" indent="-285750">
              <a:buFont typeface="Wingdings" panose="05000000000000000000" pitchFamily="2" charset="2"/>
              <a:buChar char="§"/>
            </a:pPr>
            <a:r>
              <a:rPr lang="en-US" dirty="0"/>
              <a:t>But avoid the rigidity of PBR and make allocation decisions at area level</a:t>
            </a:r>
          </a:p>
        </p:txBody>
      </p:sp>
    </p:spTree>
    <p:extLst>
      <p:ext uri="{BB962C8B-B14F-4D97-AF65-F5344CB8AC3E}">
        <p14:creationId xmlns:p14="http://schemas.microsoft.com/office/powerpoint/2010/main" val="2766023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5536" y="411636"/>
            <a:ext cx="8208912" cy="432181"/>
          </a:xfrm>
        </p:spPr>
        <p:txBody>
          <a:bodyPr/>
          <a:lstStyle/>
          <a:p>
            <a:r>
              <a:rPr lang="en-GB" sz="2400" dirty="0">
                <a:solidFill>
                  <a:schemeClr val="accent1"/>
                </a:solidFill>
              </a:rPr>
              <a:t>NHS long-term plan: priorities for finance</a:t>
            </a:r>
          </a:p>
          <a:p>
            <a:endParaRPr lang="en-GB" sz="2100" dirty="0">
              <a:solidFill>
                <a:schemeClr val="accent1"/>
              </a:solidFill>
            </a:endParaRPr>
          </a:p>
        </p:txBody>
      </p:sp>
      <p:graphicFrame>
        <p:nvGraphicFramePr>
          <p:cNvPr id="5" name="Diagram 4">
            <a:extLst>
              <a:ext uri="{FF2B5EF4-FFF2-40B4-BE49-F238E27FC236}">
                <a16:creationId xmlns:a16="http://schemas.microsoft.com/office/drawing/2014/main" id="{521F9EC0-659A-41C0-8103-EF59EAC1DC67}"/>
              </a:ext>
            </a:extLst>
          </p:cNvPr>
          <p:cNvGraphicFramePr/>
          <p:nvPr>
            <p:extLst>
              <p:ext uri="{D42A27DB-BD31-4B8C-83A1-F6EECF244321}">
                <p14:modId xmlns:p14="http://schemas.microsoft.com/office/powerpoint/2010/main" val="161351606"/>
              </p:ext>
            </p:extLst>
          </p:nvPr>
        </p:nvGraphicFramePr>
        <p:xfrm>
          <a:off x="395536" y="1060376"/>
          <a:ext cx="7776864" cy="33843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20173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Rounded Corners 19">
            <a:extLst>
              <a:ext uri="{FF2B5EF4-FFF2-40B4-BE49-F238E27FC236}">
                <a16:creationId xmlns:a16="http://schemas.microsoft.com/office/drawing/2014/main" id="{37A11BB7-7921-436D-89A2-F913D5FFAEA6}"/>
              </a:ext>
            </a:extLst>
          </p:cNvPr>
          <p:cNvSpPr/>
          <p:nvPr/>
        </p:nvSpPr>
        <p:spPr>
          <a:xfrm>
            <a:off x="5815802" y="1173569"/>
            <a:ext cx="2952328" cy="3551201"/>
          </a:xfrm>
          <a:prstGeom prst="roundRect">
            <a:avLst/>
          </a:prstGeom>
          <a:solidFill>
            <a:srgbClr val="FFC000"/>
          </a:solid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p>
        </p:txBody>
      </p:sp>
      <p:sp>
        <p:nvSpPr>
          <p:cNvPr id="2" name="Text Placeholder 1"/>
          <p:cNvSpPr>
            <a:spLocks noGrp="1"/>
          </p:cNvSpPr>
          <p:nvPr>
            <p:ph type="body" sz="quarter" idx="10"/>
          </p:nvPr>
        </p:nvSpPr>
        <p:spPr>
          <a:xfrm>
            <a:off x="159395" y="195546"/>
            <a:ext cx="8208912" cy="432181"/>
          </a:xfrm>
        </p:spPr>
        <p:txBody>
          <a:bodyPr/>
          <a:lstStyle/>
          <a:p>
            <a:r>
              <a:rPr lang="en-GB" sz="2400" dirty="0">
                <a:solidFill>
                  <a:schemeClr val="accent1"/>
                </a:solidFill>
              </a:rPr>
              <a:t>Priorities for finance: is it enough?</a:t>
            </a:r>
          </a:p>
          <a:p>
            <a:endParaRPr lang="en-GB" sz="2100" dirty="0">
              <a:solidFill>
                <a:schemeClr val="accent1"/>
              </a:solidFill>
            </a:endParaRPr>
          </a:p>
        </p:txBody>
      </p:sp>
      <p:pic>
        <p:nvPicPr>
          <p:cNvPr id="5" name="Graphic 4" descr="Puzzle">
            <a:extLst>
              <a:ext uri="{FF2B5EF4-FFF2-40B4-BE49-F238E27FC236}">
                <a16:creationId xmlns:a16="http://schemas.microsoft.com/office/drawing/2014/main" id="{4B1A5A36-2587-4B5B-B1CB-26D3303F00D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8386" y="1069285"/>
            <a:ext cx="1463824" cy="1463824"/>
          </a:xfrm>
          <a:prstGeom prst="rect">
            <a:avLst/>
          </a:prstGeom>
        </p:spPr>
      </p:pic>
      <p:pic>
        <p:nvPicPr>
          <p:cNvPr id="8" name="Graphic 7" descr="Puzzle">
            <a:extLst>
              <a:ext uri="{FF2B5EF4-FFF2-40B4-BE49-F238E27FC236}">
                <a16:creationId xmlns:a16="http://schemas.microsoft.com/office/drawing/2014/main" id="{0151B722-75A9-46B2-B497-C6007F3DD55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6389672">
            <a:off x="177687" y="2874689"/>
            <a:ext cx="1463824" cy="1463824"/>
          </a:xfrm>
          <a:prstGeom prst="rect">
            <a:avLst/>
          </a:prstGeom>
        </p:spPr>
      </p:pic>
      <p:pic>
        <p:nvPicPr>
          <p:cNvPr id="9" name="Graphic 8" descr="Puzzle">
            <a:extLst>
              <a:ext uri="{FF2B5EF4-FFF2-40B4-BE49-F238E27FC236}">
                <a16:creationId xmlns:a16="http://schemas.microsoft.com/office/drawing/2014/main" id="{EE6E7D9B-C14C-4365-9B03-04CB0E9AB6A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8747187">
            <a:off x="2866277" y="2967704"/>
            <a:ext cx="1463824" cy="1463824"/>
          </a:xfrm>
          <a:prstGeom prst="rect">
            <a:avLst/>
          </a:prstGeom>
        </p:spPr>
      </p:pic>
      <p:pic>
        <p:nvPicPr>
          <p:cNvPr id="10" name="Graphic 9" descr="Puzzle">
            <a:extLst>
              <a:ext uri="{FF2B5EF4-FFF2-40B4-BE49-F238E27FC236}">
                <a16:creationId xmlns:a16="http://schemas.microsoft.com/office/drawing/2014/main" id="{F847C3F4-9887-4BBF-9F58-461048611E0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591997">
            <a:off x="3429084" y="1115623"/>
            <a:ext cx="1463824" cy="1463824"/>
          </a:xfrm>
          <a:prstGeom prst="rect">
            <a:avLst/>
          </a:prstGeom>
        </p:spPr>
      </p:pic>
      <p:pic>
        <p:nvPicPr>
          <p:cNvPr id="12" name="Graphic 11" descr="Puzzle pieces">
            <a:extLst>
              <a:ext uri="{FF2B5EF4-FFF2-40B4-BE49-F238E27FC236}">
                <a16:creationId xmlns:a16="http://schemas.microsoft.com/office/drawing/2014/main" id="{5B8A8785-341D-44DC-ABDB-BCC2DE7EB6E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413878" y="1131461"/>
            <a:ext cx="1872208" cy="1872208"/>
          </a:xfrm>
          <a:prstGeom prst="rect">
            <a:avLst/>
          </a:prstGeom>
        </p:spPr>
      </p:pic>
      <p:sp>
        <p:nvSpPr>
          <p:cNvPr id="13" name="TextBox 12">
            <a:extLst>
              <a:ext uri="{FF2B5EF4-FFF2-40B4-BE49-F238E27FC236}">
                <a16:creationId xmlns:a16="http://schemas.microsoft.com/office/drawing/2014/main" id="{DDCBA3D7-57FA-44FA-B3D9-517A3DA40144}"/>
              </a:ext>
            </a:extLst>
          </p:cNvPr>
          <p:cNvSpPr txBox="1"/>
          <p:nvPr/>
        </p:nvSpPr>
        <p:spPr>
          <a:xfrm>
            <a:off x="1393827" y="697899"/>
            <a:ext cx="2685289" cy="369332"/>
          </a:xfrm>
          <a:prstGeom prst="rect">
            <a:avLst/>
          </a:prstGeom>
          <a:noFill/>
        </p:spPr>
        <p:txBody>
          <a:bodyPr wrap="square" rtlCol="0">
            <a:spAutoFit/>
          </a:bodyPr>
          <a:lstStyle/>
          <a:p>
            <a:r>
              <a:rPr lang="en-US" b="1" dirty="0"/>
              <a:t>What we do know</a:t>
            </a:r>
            <a:endParaRPr lang="en-GB" b="1" dirty="0"/>
          </a:p>
        </p:txBody>
      </p:sp>
      <p:sp>
        <p:nvSpPr>
          <p:cNvPr id="14" name="TextBox 13">
            <a:extLst>
              <a:ext uri="{FF2B5EF4-FFF2-40B4-BE49-F238E27FC236}">
                <a16:creationId xmlns:a16="http://schemas.microsoft.com/office/drawing/2014/main" id="{D4553454-1DC1-47AE-9196-D965F5A82BBE}"/>
              </a:ext>
            </a:extLst>
          </p:cNvPr>
          <p:cNvSpPr txBox="1"/>
          <p:nvPr/>
        </p:nvSpPr>
        <p:spPr>
          <a:xfrm>
            <a:off x="5905608" y="668027"/>
            <a:ext cx="2952328" cy="369332"/>
          </a:xfrm>
          <a:prstGeom prst="rect">
            <a:avLst/>
          </a:prstGeom>
          <a:noFill/>
        </p:spPr>
        <p:txBody>
          <a:bodyPr wrap="square" rtlCol="0">
            <a:spAutoFit/>
          </a:bodyPr>
          <a:lstStyle/>
          <a:p>
            <a:r>
              <a:rPr lang="en-US" b="1" dirty="0"/>
              <a:t>What we don’t know</a:t>
            </a:r>
            <a:endParaRPr lang="en-GB" b="1" dirty="0"/>
          </a:p>
        </p:txBody>
      </p:sp>
      <p:sp>
        <p:nvSpPr>
          <p:cNvPr id="15" name="TextBox 14">
            <a:extLst>
              <a:ext uri="{FF2B5EF4-FFF2-40B4-BE49-F238E27FC236}">
                <a16:creationId xmlns:a16="http://schemas.microsoft.com/office/drawing/2014/main" id="{FE76A589-0C5F-4EB6-838F-A4DDA89A6B55}"/>
              </a:ext>
            </a:extLst>
          </p:cNvPr>
          <p:cNvSpPr txBox="1"/>
          <p:nvPr/>
        </p:nvSpPr>
        <p:spPr>
          <a:xfrm>
            <a:off x="20343" y="2359812"/>
            <a:ext cx="2952328" cy="523220"/>
          </a:xfrm>
          <a:prstGeom prst="rect">
            <a:avLst/>
          </a:prstGeom>
          <a:noFill/>
        </p:spPr>
        <p:txBody>
          <a:bodyPr wrap="square" rtlCol="0">
            <a:spAutoFit/>
          </a:bodyPr>
          <a:lstStyle/>
          <a:p>
            <a:pPr algn="ctr"/>
            <a:r>
              <a:rPr lang="en-US" sz="1400" dirty="0"/>
              <a:t>£20.5 bn/3.4% for NHS revenue budgets to 2023/24</a:t>
            </a:r>
            <a:endParaRPr lang="en-GB" sz="1400" dirty="0"/>
          </a:p>
        </p:txBody>
      </p:sp>
      <p:sp>
        <p:nvSpPr>
          <p:cNvPr id="16" name="TextBox 15">
            <a:extLst>
              <a:ext uri="{FF2B5EF4-FFF2-40B4-BE49-F238E27FC236}">
                <a16:creationId xmlns:a16="http://schemas.microsoft.com/office/drawing/2014/main" id="{0AF5AAF6-4FEB-430F-A0B3-A181F6715B7E}"/>
              </a:ext>
            </a:extLst>
          </p:cNvPr>
          <p:cNvSpPr txBox="1"/>
          <p:nvPr/>
        </p:nvSpPr>
        <p:spPr>
          <a:xfrm>
            <a:off x="2724293" y="2377511"/>
            <a:ext cx="2952328" cy="523220"/>
          </a:xfrm>
          <a:prstGeom prst="rect">
            <a:avLst/>
          </a:prstGeom>
          <a:noFill/>
        </p:spPr>
        <p:txBody>
          <a:bodyPr wrap="square" rtlCol="0">
            <a:spAutoFit/>
          </a:bodyPr>
          <a:lstStyle/>
          <a:p>
            <a:pPr algn="ctr"/>
            <a:r>
              <a:rPr lang="en-US" sz="1400" dirty="0"/>
              <a:t>c.£1bn extra for social care next year</a:t>
            </a:r>
            <a:endParaRPr lang="en-GB" sz="1400" dirty="0"/>
          </a:p>
        </p:txBody>
      </p:sp>
      <p:sp>
        <p:nvSpPr>
          <p:cNvPr id="17" name="TextBox 16">
            <a:extLst>
              <a:ext uri="{FF2B5EF4-FFF2-40B4-BE49-F238E27FC236}">
                <a16:creationId xmlns:a16="http://schemas.microsoft.com/office/drawing/2014/main" id="{02C75840-AB14-4DEA-9B7C-EA760D6D24B1}"/>
              </a:ext>
            </a:extLst>
          </p:cNvPr>
          <p:cNvSpPr txBox="1"/>
          <p:nvPr/>
        </p:nvSpPr>
        <p:spPr>
          <a:xfrm>
            <a:off x="1521605" y="3310471"/>
            <a:ext cx="1463127" cy="738664"/>
          </a:xfrm>
          <a:prstGeom prst="rect">
            <a:avLst/>
          </a:prstGeom>
          <a:noFill/>
        </p:spPr>
        <p:txBody>
          <a:bodyPr wrap="square" rtlCol="0">
            <a:spAutoFit/>
          </a:bodyPr>
          <a:lstStyle/>
          <a:p>
            <a:pPr algn="ctr"/>
            <a:r>
              <a:rPr lang="en-US" sz="1400" dirty="0"/>
              <a:t>Flat(ish) real for the public health grant</a:t>
            </a:r>
            <a:endParaRPr lang="en-GB" sz="1400" dirty="0"/>
          </a:p>
        </p:txBody>
      </p:sp>
      <p:sp>
        <p:nvSpPr>
          <p:cNvPr id="18" name="TextBox 17">
            <a:extLst>
              <a:ext uri="{FF2B5EF4-FFF2-40B4-BE49-F238E27FC236}">
                <a16:creationId xmlns:a16="http://schemas.microsoft.com/office/drawing/2014/main" id="{D6C1E564-9B96-45C0-BCB2-1807A2007EF2}"/>
              </a:ext>
            </a:extLst>
          </p:cNvPr>
          <p:cNvSpPr txBox="1"/>
          <p:nvPr/>
        </p:nvSpPr>
        <p:spPr>
          <a:xfrm>
            <a:off x="4112734" y="3247475"/>
            <a:ext cx="1463127" cy="523220"/>
          </a:xfrm>
          <a:prstGeom prst="rect">
            <a:avLst/>
          </a:prstGeom>
          <a:noFill/>
        </p:spPr>
        <p:txBody>
          <a:bodyPr wrap="square" rtlCol="0">
            <a:spAutoFit/>
          </a:bodyPr>
          <a:lstStyle/>
          <a:p>
            <a:pPr algn="ctr"/>
            <a:r>
              <a:rPr lang="en-US" sz="1400" dirty="0"/>
              <a:t>3.4% real for HEE next year</a:t>
            </a:r>
            <a:endParaRPr lang="en-GB" sz="1400" dirty="0"/>
          </a:p>
        </p:txBody>
      </p:sp>
      <p:sp>
        <p:nvSpPr>
          <p:cNvPr id="19" name="TextBox 18">
            <a:extLst>
              <a:ext uri="{FF2B5EF4-FFF2-40B4-BE49-F238E27FC236}">
                <a16:creationId xmlns:a16="http://schemas.microsoft.com/office/drawing/2014/main" id="{3991C325-5187-4536-A783-35F1626E7D6C}"/>
              </a:ext>
            </a:extLst>
          </p:cNvPr>
          <p:cNvSpPr txBox="1"/>
          <p:nvPr/>
        </p:nvSpPr>
        <p:spPr>
          <a:xfrm>
            <a:off x="6147233" y="3106086"/>
            <a:ext cx="2736304" cy="1815882"/>
          </a:xfrm>
          <a:prstGeom prst="rect">
            <a:avLst/>
          </a:prstGeom>
          <a:noFill/>
        </p:spPr>
        <p:txBody>
          <a:bodyPr wrap="square" rtlCol="0">
            <a:spAutoFit/>
          </a:bodyPr>
          <a:lstStyle/>
          <a:p>
            <a:r>
              <a:rPr lang="en-US" sz="1600" dirty="0"/>
              <a:t>Funding beyond next year for:</a:t>
            </a:r>
          </a:p>
          <a:p>
            <a:pPr marL="285750" indent="-285750">
              <a:buFont typeface="Arial" panose="020B0604020202020204" pitchFamily="34" charset="0"/>
              <a:buChar char="•"/>
            </a:pPr>
            <a:r>
              <a:rPr lang="en-US" sz="1600" dirty="0"/>
              <a:t>Capital</a:t>
            </a:r>
          </a:p>
          <a:p>
            <a:pPr marL="285750" indent="-285750">
              <a:buFont typeface="Arial" panose="020B0604020202020204" pitchFamily="34" charset="0"/>
              <a:buChar char="•"/>
            </a:pPr>
            <a:r>
              <a:rPr lang="en-US" sz="1600" dirty="0"/>
              <a:t>Workforce (HEE)</a:t>
            </a:r>
          </a:p>
          <a:p>
            <a:pPr marL="285750" indent="-285750">
              <a:buFont typeface="Arial" panose="020B0604020202020204" pitchFamily="34" charset="0"/>
              <a:buChar char="•"/>
            </a:pPr>
            <a:r>
              <a:rPr lang="en-US" sz="1600" dirty="0"/>
              <a:t>Public health</a:t>
            </a:r>
          </a:p>
          <a:p>
            <a:pPr marL="285750" indent="-285750">
              <a:buFont typeface="Arial" panose="020B0604020202020204" pitchFamily="34" charset="0"/>
              <a:buChar char="•"/>
            </a:pPr>
            <a:r>
              <a:rPr lang="en-US" sz="1600" dirty="0"/>
              <a:t>Social care</a:t>
            </a:r>
          </a:p>
          <a:p>
            <a:pPr marL="285750" indent="-285750">
              <a:buFont typeface="Arial" panose="020B0604020202020204" pitchFamily="34" charset="0"/>
              <a:buChar char="•"/>
            </a:pPr>
            <a:endParaRPr lang="en-GB" sz="1600" dirty="0"/>
          </a:p>
        </p:txBody>
      </p:sp>
    </p:spTree>
    <p:extLst>
      <p:ext uri="{BB962C8B-B14F-4D97-AF65-F5344CB8AC3E}">
        <p14:creationId xmlns:p14="http://schemas.microsoft.com/office/powerpoint/2010/main" val="1220115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23528" y="411636"/>
            <a:ext cx="8208912" cy="432181"/>
          </a:xfrm>
        </p:spPr>
        <p:txBody>
          <a:bodyPr/>
          <a:lstStyle/>
          <a:p>
            <a:r>
              <a:rPr lang="en-US" sz="2400" dirty="0">
                <a:solidFill>
                  <a:schemeClr val="accent1"/>
                </a:solidFill>
              </a:rPr>
              <a:t>Key uncertainties: No 1 of 3: demand</a:t>
            </a:r>
            <a:endParaRPr lang="en-GB" sz="2100" dirty="0">
              <a:solidFill>
                <a:schemeClr val="accent1"/>
              </a:solidFill>
            </a:endParaRPr>
          </a:p>
        </p:txBody>
      </p:sp>
      <p:sp>
        <p:nvSpPr>
          <p:cNvPr id="3" name="TextBox 2">
            <a:extLst>
              <a:ext uri="{FF2B5EF4-FFF2-40B4-BE49-F238E27FC236}">
                <a16:creationId xmlns:a16="http://schemas.microsoft.com/office/drawing/2014/main" id="{84F34F69-10FA-479C-A5B3-3C28EF2FACEF}"/>
              </a:ext>
            </a:extLst>
          </p:cNvPr>
          <p:cNvSpPr txBox="1"/>
          <p:nvPr/>
        </p:nvSpPr>
        <p:spPr>
          <a:xfrm>
            <a:off x="971600" y="1187549"/>
            <a:ext cx="6552728" cy="2769989"/>
          </a:xfrm>
          <a:prstGeom prst="rect">
            <a:avLst/>
          </a:prstGeom>
          <a:noFill/>
        </p:spPr>
        <p:txBody>
          <a:bodyPr wrap="square" rtlCol="0">
            <a:spAutoFit/>
          </a:bodyPr>
          <a:lstStyle/>
          <a:p>
            <a:r>
              <a:rPr lang="en-US" sz="2000" dirty="0"/>
              <a:t>“In the modelling underpinning this long-term plan we have therefore not locked-in an assumption that its increased investment in community and primary care will necessarily reduce the need for hospital beds. Instead, taking a prudent approach, we have provided for hospital funding as if trends over the past three years continue.”</a:t>
            </a:r>
          </a:p>
          <a:p>
            <a:pPr algn="r"/>
            <a:r>
              <a:rPr lang="en-US" sz="1400" b="1" dirty="0"/>
              <a:t>NHS long-term plan</a:t>
            </a:r>
            <a:endParaRPr lang="en-GB" sz="1400" b="1" dirty="0"/>
          </a:p>
        </p:txBody>
      </p:sp>
    </p:spTree>
    <p:extLst>
      <p:ext uri="{BB962C8B-B14F-4D97-AF65-F5344CB8AC3E}">
        <p14:creationId xmlns:p14="http://schemas.microsoft.com/office/powerpoint/2010/main" val="1727947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8552" y="310304"/>
            <a:ext cx="8208912" cy="432181"/>
          </a:xfrm>
        </p:spPr>
        <p:txBody>
          <a:bodyPr/>
          <a:lstStyle/>
          <a:p>
            <a:r>
              <a:rPr lang="en-US" sz="2400" dirty="0">
                <a:solidFill>
                  <a:schemeClr val="accent1"/>
                </a:solidFill>
              </a:rPr>
              <a:t>Key uncertainties: No 2 of 3: waiting times</a:t>
            </a:r>
            <a:endParaRPr lang="en-GB" sz="2100" dirty="0">
              <a:solidFill>
                <a:schemeClr val="accent1"/>
              </a:solidFill>
            </a:endParaRPr>
          </a:p>
        </p:txBody>
      </p:sp>
      <p:graphicFrame>
        <p:nvGraphicFramePr>
          <p:cNvPr id="6" name="Chart 5">
            <a:extLst>
              <a:ext uri="{FF2B5EF4-FFF2-40B4-BE49-F238E27FC236}">
                <a16:creationId xmlns:a16="http://schemas.microsoft.com/office/drawing/2014/main" id="{96DA7C90-3D55-416E-B071-0FDB877CF0AD}"/>
              </a:ext>
            </a:extLst>
          </p:cNvPr>
          <p:cNvGraphicFramePr>
            <a:graphicFrameLocks/>
          </p:cNvGraphicFramePr>
          <p:nvPr>
            <p:extLst>
              <p:ext uri="{D42A27DB-BD31-4B8C-83A1-F6EECF244321}">
                <p14:modId xmlns:p14="http://schemas.microsoft.com/office/powerpoint/2010/main" val="353333609"/>
              </p:ext>
            </p:extLst>
          </p:nvPr>
        </p:nvGraphicFramePr>
        <p:xfrm>
          <a:off x="328067" y="1073029"/>
          <a:ext cx="4248472" cy="179858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2CCCADDE-E1CB-45F0-A6FB-37A7E3557498}"/>
              </a:ext>
            </a:extLst>
          </p:cNvPr>
          <p:cNvSpPr txBox="1"/>
          <p:nvPr/>
        </p:nvSpPr>
        <p:spPr>
          <a:xfrm>
            <a:off x="276660" y="812543"/>
            <a:ext cx="6480720" cy="276999"/>
          </a:xfrm>
          <a:prstGeom prst="rect">
            <a:avLst/>
          </a:prstGeom>
          <a:noFill/>
        </p:spPr>
        <p:txBody>
          <a:bodyPr wrap="square" rtlCol="0">
            <a:spAutoFit/>
          </a:bodyPr>
          <a:lstStyle/>
          <a:p>
            <a:r>
              <a:rPr lang="en-GB" sz="1200" b="1" dirty="0"/>
              <a:t>Percentage performance against the 4-hour target</a:t>
            </a:r>
          </a:p>
        </p:txBody>
      </p:sp>
      <p:graphicFrame>
        <p:nvGraphicFramePr>
          <p:cNvPr id="8" name="Chart 7">
            <a:extLst>
              <a:ext uri="{FF2B5EF4-FFF2-40B4-BE49-F238E27FC236}">
                <a16:creationId xmlns:a16="http://schemas.microsoft.com/office/drawing/2014/main" id="{E1C3D238-2D21-441C-B5D9-9B4CF66CF97C}"/>
              </a:ext>
            </a:extLst>
          </p:cNvPr>
          <p:cNvGraphicFramePr>
            <a:graphicFrameLocks/>
          </p:cNvGraphicFramePr>
          <p:nvPr>
            <p:extLst>
              <p:ext uri="{D42A27DB-BD31-4B8C-83A1-F6EECF244321}">
                <p14:modId xmlns:p14="http://schemas.microsoft.com/office/powerpoint/2010/main" val="1101392746"/>
              </p:ext>
            </p:extLst>
          </p:nvPr>
        </p:nvGraphicFramePr>
        <p:xfrm>
          <a:off x="431544" y="3046572"/>
          <a:ext cx="4122456" cy="1686880"/>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a:extLst>
              <a:ext uri="{FF2B5EF4-FFF2-40B4-BE49-F238E27FC236}">
                <a16:creationId xmlns:a16="http://schemas.microsoft.com/office/drawing/2014/main" id="{D8216455-90EA-41A8-9906-C9E5A9FA84A0}"/>
              </a:ext>
            </a:extLst>
          </p:cNvPr>
          <p:cNvSpPr txBox="1"/>
          <p:nvPr/>
        </p:nvSpPr>
        <p:spPr>
          <a:xfrm>
            <a:off x="313328" y="2871609"/>
            <a:ext cx="6480720" cy="276999"/>
          </a:xfrm>
          <a:prstGeom prst="rect">
            <a:avLst/>
          </a:prstGeom>
          <a:noFill/>
        </p:spPr>
        <p:txBody>
          <a:bodyPr wrap="square" rtlCol="0">
            <a:spAutoFit/>
          </a:bodyPr>
          <a:lstStyle/>
          <a:p>
            <a:r>
              <a:rPr lang="en-GB" sz="1200" b="1" dirty="0"/>
              <a:t>Percentage performance against the 18-week target</a:t>
            </a:r>
          </a:p>
        </p:txBody>
      </p:sp>
      <p:sp>
        <p:nvSpPr>
          <p:cNvPr id="10" name="TextBox 9">
            <a:extLst>
              <a:ext uri="{FF2B5EF4-FFF2-40B4-BE49-F238E27FC236}">
                <a16:creationId xmlns:a16="http://schemas.microsoft.com/office/drawing/2014/main" id="{74914003-9B88-4932-A2EE-8A44ABEE3FF7}"/>
              </a:ext>
            </a:extLst>
          </p:cNvPr>
          <p:cNvSpPr txBox="1"/>
          <p:nvPr/>
        </p:nvSpPr>
        <p:spPr>
          <a:xfrm>
            <a:off x="5364092" y="819712"/>
            <a:ext cx="3096344" cy="4031873"/>
          </a:xfrm>
          <a:prstGeom prst="rect">
            <a:avLst/>
          </a:prstGeom>
          <a:noFill/>
        </p:spPr>
        <p:txBody>
          <a:bodyPr wrap="square" rtlCol="0">
            <a:spAutoFit/>
          </a:bodyPr>
          <a:lstStyle/>
          <a:p>
            <a:pPr marL="285750" indent="-285750">
              <a:buFont typeface="Wingdings" panose="05000000000000000000" pitchFamily="2" charset="2"/>
              <a:buChar char="§"/>
            </a:pPr>
            <a:r>
              <a:rPr lang="en-US" sz="1600" dirty="0"/>
              <a:t>The recovery of performance against the waiting times standards is likely to be very expensive</a:t>
            </a:r>
          </a:p>
          <a:p>
            <a:pPr marL="285750" indent="-285750">
              <a:buFont typeface="Wingdings" panose="05000000000000000000" pitchFamily="2" charset="2"/>
              <a:buChar char="§"/>
            </a:pPr>
            <a:endParaRPr lang="en-US" sz="1600" dirty="0"/>
          </a:p>
          <a:p>
            <a:pPr marL="285750" indent="-285750">
              <a:buFont typeface="Wingdings" panose="05000000000000000000" pitchFamily="2" charset="2"/>
              <a:buChar char="§"/>
            </a:pPr>
            <a:r>
              <a:rPr lang="en-US" sz="1600" dirty="0"/>
              <a:t>Powis Review is looking at new waiting times standards, even if it’s likely the money for the LTP is already fully committed</a:t>
            </a:r>
          </a:p>
          <a:p>
            <a:pPr marL="285750" indent="-285750">
              <a:buFont typeface="Wingdings" panose="05000000000000000000" pitchFamily="2" charset="2"/>
              <a:buChar char="§"/>
            </a:pPr>
            <a:endParaRPr lang="en-US" sz="1600" dirty="0"/>
          </a:p>
          <a:p>
            <a:pPr marL="285750" indent="-285750">
              <a:buFont typeface="Wingdings" panose="05000000000000000000" pitchFamily="2" charset="2"/>
              <a:buChar char="§"/>
            </a:pPr>
            <a:r>
              <a:rPr lang="en-US" sz="1600" dirty="0"/>
              <a:t>The PM has promised better GP waiting times too</a:t>
            </a:r>
            <a:endParaRPr lang="en-GB" sz="1600" dirty="0"/>
          </a:p>
        </p:txBody>
      </p:sp>
    </p:spTree>
    <p:extLst>
      <p:ext uri="{BB962C8B-B14F-4D97-AF65-F5344CB8AC3E}">
        <p14:creationId xmlns:p14="http://schemas.microsoft.com/office/powerpoint/2010/main" val="2294435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5536" y="484312"/>
            <a:ext cx="8208912" cy="432181"/>
          </a:xfrm>
        </p:spPr>
        <p:txBody>
          <a:bodyPr/>
          <a:lstStyle/>
          <a:p>
            <a:r>
              <a:rPr lang="en-US" sz="2400" dirty="0">
                <a:solidFill>
                  <a:schemeClr val="accent1"/>
                </a:solidFill>
              </a:rPr>
              <a:t>Key uncertainties: No 3 of 3: unplanned costs</a:t>
            </a:r>
            <a:endParaRPr lang="en-GB" sz="2100" dirty="0">
              <a:solidFill>
                <a:schemeClr val="accent1"/>
              </a:solidFill>
            </a:endParaRPr>
          </a:p>
        </p:txBody>
      </p:sp>
      <p:sp>
        <p:nvSpPr>
          <p:cNvPr id="3" name="TextBox 2">
            <a:extLst>
              <a:ext uri="{FF2B5EF4-FFF2-40B4-BE49-F238E27FC236}">
                <a16:creationId xmlns:a16="http://schemas.microsoft.com/office/drawing/2014/main" id="{29A29129-9BF0-42FB-98E3-C4B067EC5BB4}"/>
              </a:ext>
            </a:extLst>
          </p:cNvPr>
          <p:cNvSpPr txBox="1"/>
          <p:nvPr/>
        </p:nvSpPr>
        <p:spPr>
          <a:xfrm>
            <a:off x="439325" y="1132384"/>
            <a:ext cx="7488832" cy="3416320"/>
          </a:xfrm>
          <a:prstGeom prst="rect">
            <a:avLst/>
          </a:prstGeom>
          <a:noFill/>
        </p:spPr>
        <p:txBody>
          <a:bodyPr wrap="square" rtlCol="0">
            <a:spAutoFit/>
          </a:bodyPr>
          <a:lstStyle/>
          <a:p>
            <a:pPr marL="285750" indent="-285750">
              <a:buFont typeface="Wingdings" panose="05000000000000000000" pitchFamily="2" charset="2"/>
              <a:buChar char="Ø"/>
            </a:pPr>
            <a:r>
              <a:rPr lang="en-US" sz="2000" dirty="0"/>
              <a:t>Workforce problems are pervasive: the long-term plan needs these to be overcome but this must either be done without great expense, or come from HM Treasury</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sz="2000" dirty="0"/>
              <a:t>Some input prices – e.g. generic drugs – have proved more unstable in recent years</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sz="2000" dirty="0"/>
              <a:t>A hard Brexit presents a series of potentially expensive side effects for health and care</a:t>
            </a:r>
          </a:p>
          <a:p>
            <a:pPr marL="285750" indent="-285750">
              <a:buFont typeface="Arial" panose="020B0604020202020204" pitchFamily="34" charset="0"/>
              <a:buChar char="•"/>
            </a:pPr>
            <a:endParaRPr lang="en-GB" sz="1600" dirty="0"/>
          </a:p>
        </p:txBody>
      </p:sp>
    </p:spTree>
    <p:extLst>
      <p:ext uri="{BB962C8B-B14F-4D97-AF65-F5344CB8AC3E}">
        <p14:creationId xmlns:p14="http://schemas.microsoft.com/office/powerpoint/2010/main" val="4260967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25216" y="411636"/>
            <a:ext cx="8208912" cy="432181"/>
          </a:xfrm>
        </p:spPr>
        <p:txBody>
          <a:bodyPr/>
          <a:lstStyle/>
          <a:p>
            <a:r>
              <a:rPr lang="en-US" sz="2400" dirty="0">
                <a:solidFill>
                  <a:schemeClr val="accent1"/>
                </a:solidFill>
              </a:rPr>
              <a:t>Financial commitments within the plan</a:t>
            </a:r>
            <a:endParaRPr lang="en-GB" sz="2100" dirty="0">
              <a:solidFill>
                <a:schemeClr val="accent1"/>
              </a:solidFill>
            </a:endParaRPr>
          </a:p>
        </p:txBody>
      </p:sp>
      <p:sp>
        <p:nvSpPr>
          <p:cNvPr id="4" name="TextBox 3">
            <a:extLst>
              <a:ext uri="{FF2B5EF4-FFF2-40B4-BE49-F238E27FC236}">
                <a16:creationId xmlns:a16="http://schemas.microsoft.com/office/drawing/2014/main" id="{485FA80B-E109-450F-A00D-DE29406A3F17}"/>
              </a:ext>
            </a:extLst>
          </p:cNvPr>
          <p:cNvSpPr txBox="1"/>
          <p:nvPr/>
        </p:nvSpPr>
        <p:spPr>
          <a:xfrm>
            <a:off x="395536" y="916360"/>
            <a:ext cx="7632848" cy="584775"/>
          </a:xfrm>
          <a:prstGeom prst="rect">
            <a:avLst/>
          </a:prstGeom>
          <a:noFill/>
        </p:spPr>
        <p:txBody>
          <a:bodyPr wrap="square" rtlCol="0">
            <a:spAutoFit/>
          </a:bodyPr>
          <a:lstStyle/>
          <a:p>
            <a:pPr algn="ctr"/>
            <a:r>
              <a:rPr lang="en-US" sz="1600" dirty="0"/>
              <a:t>Most of the LTP’s (many) commitments relate to outcomes or processes e.g. number of people treated. There are important exceptions.</a:t>
            </a:r>
            <a:endParaRPr lang="en-GB" sz="1600" dirty="0"/>
          </a:p>
        </p:txBody>
      </p:sp>
      <p:graphicFrame>
        <p:nvGraphicFramePr>
          <p:cNvPr id="5" name="Table 4">
            <a:extLst>
              <a:ext uri="{FF2B5EF4-FFF2-40B4-BE49-F238E27FC236}">
                <a16:creationId xmlns:a16="http://schemas.microsoft.com/office/drawing/2014/main" id="{34E6BF2E-ABDA-4B08-9CB9-FCF911B8082A}"/>
              </a:ext>
            </a:extLst>
          </p:cNvPr>
          <p:cNvGraphicFramePr>
            <a:graphicFrameLocks noGrp="1"/>
          </p:cNvGraphicFramePr>
          <p:nvPr>
            <p:extLst>
              <p:ext uri="{D42A27DB-BD31-4B8C-83A1-F6EECF244321}">
                <p14:modId xmlns:p14="http://schemas.microsoft.com/office/powerpoint/2010/main" val="2750494633"/>
              </p:ext>
            </p:extLst>
          </p:nvPr>
        </p:nvGraphicFramePr>
        <p:xfrm>
          <a:off x="683568" y="1708448"/>
          <a:ext cx="7344816" cy="2636520"/>
        </p:xfrm>
        <a:graphic>
          <a:graphicData uri="http://schemas.openxmlformats.org/drawingml/2006/table">
            <a:tbl>
              <a:tblPr firstRow="1" bandRow="1">
                <a:tableStyleId>{5C22544A-7EE6-4342-B048-85BDC9FD1C3A}</a:tableStyleId>
              </a:tblPr>
              <a:tblGrid>
                <a:gridCol w="3672408">
                  <a:extLst>
                    <a:ext uri="{9D8B030D-6E8A-4147-A177-3AD203B41FA5}">
                      <a16:colId xmlns:a16="http://schemas.microsoft.com/office/drawing/2014/main" val="803157068"/>
                    </a:ext>
                  </a:extLst>
                </a:gridCol>
                <a:gridCol w="3672408">
                  <a:extLst>
                    <a:ext uri="{9D8B030D-6E8A-4147-A177-3AD203B41FA5}">
                      <a16:colId xmlns:a16="http://schemas.microsoft.com/office/drawing/2014/main" val="179292841"/>
                    </a:ext>
                  </a:extLst>
                </a:gridCol>
              </a:tblGrid>
              <a:tr h="0">
                <a:tc>
                  <a:txBody>
                    <a:bodyPr/>
                    <a:lstStyle/>
                    <a:p>
                      <a:pPr algn="ctr"/>
                      <a:r>
                        <a:rPr lang="en-US" dirty="0"/>
                        <a:t>Commitment</a:t>
                      </a:r>
                      <a:endParaRPr lang="en-GB" dirty="0"/>
                    </a:p>
                  </a:txBody>
                  <a:tcPr/>
                </a:tc>
                <a:tc>
                  <a:txBody>
                    <a:bodyPr/>
                    <a:lstStyle/>
                    <a:p>
                      <a:pPr algn="ctr"/>
                      <a:r>
                        <a:rPr lang="en-US" dirty="0"/>
                        <a:t>Content</a:t>
                      </a:r>
                      <a:endParaRPr lang="en-GB" dirty="0"/>
                    </a:p>
                  </a:txBody>
                  <a:tcPr/>
                </a:tc>
                <a:extLst>
                  <a:ext uri="{0D108BD9-81ED-4DB2-BD59-A6C34878D82A}">
                    <a16:rowId xmlns:a16="http://schemas.microsoft.com/office/drawing/2014/main" val="1573563241"/>
                  </a:ext>
                </a:extLst>
              </a:tr>
              <a:tr h="370840">
                <a:tc>
                  <a:txBody>
                    <a:bodyPr/>
                    <a:lstStyle/>
                    <a:p>
                      <a:r>
                        <a:rPr lang="en-US" sz="1600" dirty="0"/>
                        <a:t>Primary medical and community health services</a:t>
                      </a:r>
                      <a:endParaRPr lang="en-GB" sz="1600" dirty="0"/>
                    </a:p>
                  </a:txBody>
                  <a:tcPr/>
                </a:tc>
                <a:tc>
                  <a:txBody>
                    <a:bodyPr/>
                    <a:lstStyle/>
                    <a:p>
                      <a:r>
                        <a:rPr lang="en-US" sz="1600" dirty="0"/>
                        <a:t>Ring-fenced local fund of at least £4.5bn in real terms by 2023/24</a:t>
                      </a:r>
                      <a:endParaRPr lang="en-GB" sz="1600" dirty="0"/>
                    </a:p>
                  </a:txBody>
                  <a:tcPr/>
                </a:tc>
                <a:extLst>
                  <a:ext uri="{0D108BD9-81ED-4DB2-BD59-A6C34878D82A}">
                    <a16:rowId xmlns:a16="http://schemas.microsoft.com/office/drawing/2014/main" val="735502281"/>
                  </a:ext>
                </a:extLst>
              </a:tr>
              <a:tr h="370840">
                <a:tc>
                  <a:txBody>
                    <a:bodyPr/>
                    <a:lstStyle/>
                    <a:p>
                      <a:r>
                        <a:rPr lang="en-US" sz="1600" dirty="0"/>
                        <a:t>Mental health services</a:t>
                      </a:r>
                      <a:endParaRPr lang="en-GB" sz="1600" dirty="0"/>
                    </a:p>
                  </a:txBody>
                  <a:tcPr/>
                </a:tc>
                <a:tc>
                  <a:txBody>
                    <a:bodyPr/>
                    <a:lstStyle/>
                    <a:p>
                      <a:r>
                        <a:rPr lang="en-US" sz="1600" dirty="0"/>
                        <a:t>Ring-fenced local fund of at least £2.3bn in real terms by 2023/24</a:t>
                      </a:r>
                      <a:endParaRPr lang="en-GB" sz="1600" dirty="0"/>
                    </a:p>
                  </a:txBody>
                  <a:tcPr/>
                </a:tc>
                <a:extLst>
                  <a:ext uri="{0D108BD9-81ED-4DB2-BD59-A6C34878D82A}">
                    <a16:rowId xmlns:a16="http://schemas.microsoft.com/office/drawing/2014/main" val="1656978127"/>
                  </a:ext>
                </a:extLst>
              </a:tr>
              <a:tr h="1112520">
                <a:tc>
                  <a:txBody>
                    <a:bodyPr/>
                    <a:lstStyle/>
                    <a:p>
                      <a:r>
                        <a:rPr lang="en-US" sz="1600" dirty="0"/>
                        <a:t>CCG allocations</a:t>
                      </a:r>
                      <a:endParaRPr lang="en-GB"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Includes better needs assessment for community and mental health; no CCG +5% below target</a:t>
                      </a:r>
                      <a:endParaRPr lang="en-GB" sz="1600" dirty="0"/>
                    </a:p>
                  </a:txBody>
                  <a:tcPr/>
                </a:tc>
                <a:extLst>
                  <a:ext uri="{0D108BD9-81ED-4DB2-BD59-A6C34878D82A}">
                    <a16:rowId xmlns:a16="http://schemas.microsoft.com/office/drawing/2014/main" val="3429508875"/>
                  </a:ext>
                </a:extLst>
              </a:tr>
            </a:tbl>
          </a:graphicData>
        </a:graphic>
      </p:graphicFrame>
    </p:spTree>
    <p:extLst>
      <p:ext uri="{BB962C8B-B14F-4D97-AF65-F5344CB8AC3E}">
        <p14:creationId xmlns:p14="http://schemas.microsoft.com/office/powerpoint/2010/main" val="2224340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25216" y="268288"/>
            <a:ext cx="8208912" cy="432181"/>
          </a:xfrm>
        </p:spPr>
        <p:txBody>
          <a:bodyPr/>
          <a:lstStyle/>
          <a:p>
            <a:r>
              <a:rPr lang="en-US" sz="2400" dirty="0">
                <a:solidFill>
                  <a:schemeClr val="accent1"/>
                </a:solidFill>
              </a:rPr>
              <a:t>Financial commitments within the plan</a:t>
            </a:r>
            <a:endParaRPr lang="en-GB" sz="2100" dirty="0">
              <a:solidFill>
                <a:schemeClr val="accent1"/>
              </a:solidFill>
            </a:endParaRPr>
          </a:p>
        </p:txBody>
      </p:sp>
      <p:sp>
        <p:nvSpPr>
          <p:cNvPr id="4" name="TextBox 3">
            <a:extLst>
              <a:ext uri="{FF2B5EF4-FFF2-40B4-BE49-F238E27FC236}">
                <a16:creationId xmlns:a16="http://schemas.microsoft.com/office/drawing/2014/main" id="{485FA80B-E109-450F-A00D-DE29406A3F17}"/>
              </a:ext>
            </a:extLst>
          </p:cNvPr>
          <p:cNvSpPr txBox="1"/>
          <p:nvPr/>
        </p:nvSpPr>
        <p:spPr>
          <a:xfrm>
            <a:off x="425216" y="710496"/>
            <a:ext cx="7632848" cy="3724096"/>
          </a:xfrm>
          <a:prstGeom prst="rect">
            <a:avLst/>
          </a:prstGeom>
          <a:noFill/>
        </p:spPr>
        <p:txBody>
          <a:bodyPr wrap="square" rtlCol="0">
            <a:spAutoFit/>
          </a:bodyPr>
          <a:lstStyle/>
          <a:p>
            <a:pPr algn="ctr"/>
            <a:r>
              <a:rPr lang="en-US" sz="2000" dirty="0">
                <a:solidFill>
                  <a:schemeClr val="accent2">
                    <a:lumMod val="75000"/>
                  </a:schemeClr>
                </a:solidFill>
              </a:rPr>
              <a:t>And some important, but smaller ones</a:t>
            </a:r>
          </a:p>
          <a:p>
            <a:pPr algn="ctr"/>
            <a:endParaRPr lang="en-US" sz="1600" dirty="0"/>
          </a:p>
          <a:p>
            <a:pPr marL="285750" indent="-285750">
              <a:buFont typeface="Wingdings" panose="05000000000000000000" pitchFamily="2" charset="2"/>
              <a:buChar char="Ø"/>
            </a:pPr>
            <a:r>
              <a:rPr lang="en-US" sz="2000" dirty="0"/>
              <a:t>Rough sleepers</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sz="2000" dirty="0"/>
              <a:t>Children’s hospices</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sz="2000" dirty="0"/>
              <a:t>To complete radiotherapy machine upgrades</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sz="2000" dirty="0"/>
              <a:t>Programmes to reduce violence, bullying and harassment and to spread body cameras</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sz="2000" dirty="0"/>
              <a:t>Workforce Race Equality Standard funding</a:t>
            </a:r>
            <a:endParaRPr lang="en-GB" sz="2000" dirty="0"/>
          </a:p>
        </p:txBody>
      </p:sp>
    </p:spTree>
    <p:extLst>
      <p:ext uri="{BB962C8B-B14F-4D97-AF65-F5344CB8AC3E}">
        <p14:creationId xmlns:p14="http://schemas.microsoft.com/office/powerpoint/2010/main" val="1889833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5536" y="397355"/>
            <a:ext cx="8208912" cy="432181"/>
          </a:xfrm>
        </p:spPr>
        <p:txBody>
          <a:bodyPr/>
          <a:lstStyle/>
          <a:p>
            <a:r>
              <a:rPr lang="en-US" sz="2400" dirty="0">
                <a:solidFill>
                  <a:schemeClr val="accent1"/>
                </a:solidFill>
              </a:rPr>
              <a:t>Financial architecture of 2012</a:t>
            </a:r>
            <a:endParaRPr lang="en-GB" sz="2100" dirty="0">
              <a:solidFill>
                <a:schemeClr val="accent1"/>
              </a:solidFill>
            </a:endParaRPr>
          </a:p>
        </p:txBody>
      </p:sp>
      <p:sp>
        <p:nvSpPr>
          <p:cNvPr id="3" name="TextBox 2">
            <a:extLst>
              <a:ext uri="{FF2B5EF4-FFF2-40B4-BE49-F238E27FC236}">
                <a16:creationId xmlns:a16="http://schemas.microsoft.com/office/drawing/2014/main" id="{21001707-E89D-4681-BC3B-3C30AFDCC2E5}"/>
              </a:ext>
            </a:extLst>
          </p:cNvPr>
          <p:cNvSpPr txBox="1"/>
          <p:nvPr/>
        </p:nvSpPr>
        <p:spPr>
          <a:xfrm>
            <a:off x="1115616" y="1636440"/>
            <a:ext cx="1944216" cy="338554"/>
          </a:xfrm>
          <a:prstGeom prst="rect">
            <a:avLst/>
          </a:prstGeom>
          <a:noFill/>
        </p:spPr>
        <p:txBody>
          <a:bodyPr wrap="square" rtlCol="0">
            <a:spAutoFit/>
          </a:bodyPr>
          <a:lstStyle/>
          <a:p>
            <a:r>
              <a:rPr lang="en-US" sz="1600" dirty="0"/>
              <a:t>NHS England</a:t>
            </a:r>
            <a:endParaRPr lang="en-GB" sz="1600" dirty="0"/>
          </a:p>
        </p:txBody>
      </p:sp>
      <p:sp>
        <p:nvSpPr>
          <p:cNvPr id="5" name="TextBox 4">
            <a:extLst>
              <a:ext uri="{FF2B5EF4-FFF2-40B4-BE49-F238E27FC236}">
                <a16:creationId xmlns:a16="http://schemas.microsoft.com/office/drawing/2014/main" id="{6473F6CC-1267-413C-84DF-5F4665DABAAE}"/>
              </a:ext>
            </a:extLst>
          </p:cNvPr>
          <p:cNvSpPr txBox="1"/>
          <p:nvPr/>
        </p:nvSpPr>
        <p:spPr>
          <a:xfrm>
            <a:off x="1115616" y="2619291"/>
            <a:ext cx="1944216" cy="338554"/>
          </a:xfrm>
          <a:prstGeom prst="rect">
            <a:avLst/>
          </a:prstGeom>
          <a:noFill/>
        </p:spPr>
        <p:txBody>
          <a:bodyPr wrap="square" rtlCol="0">
            <a:spAutoFit/>
          </a:bodyPr>
          <a:lstStyle/>
          <a:p>
            <a:r>
              <a:rPr lang="en-US" sz="1600" dirty="0"/>
              <a:t>CCGs</a:t>
            </a:r>
            <a:endParaRPr lang="en-GB" sz="1600" dirty="0"/>
          </a:p>
        </p:txBody>
      </p:sp>
      <p:sp>
        <p:nvSpPr>
          <p:cNvPr id="6" name="TextBox 5">
            <a:extLst>
              <a:ext uri="{FF2B5EF4-FFF2-40B4-BE49-F238E27FC236}">
                <a16:creationId xmlns:a16="http://schemas.microsoft.com/office/drawing/2014/main" id="{07143E13-0C51-4785-83F3-C83E77E2B008}"/>
              </a:ext>
            </a:extLst>
          </p:cNvPr>
          <p:cNvSpPr txBox="1"/>
          <p:nvPr/>
        </p:nvSpPr>
        <p:spPr>
          <a:xfrm>
            <a:off x="539552" y="1060376"/>
            <a:ext cx="3096344" cy="369332"/>
          </a:xfrm>
          <a:prstGeom prst="rect">
            <a:avLst/>
          </a:prstGeom>
          <a:noFill/>
        </p:spPr>
        <p:txBody>
          <a:bodyPr wrap="square" rtlCol="0">
            <a:spAutoFit/>
          </a:bodyPr>
          <a:lstStyle/>
          <a:p>
            <a:pPr algn="ctr"/>
            <a:r>
              <a:rPr lang="en-US" b="1" dirty="0"/>
              <a:t>NHS Commissioners</a:t>
            </a:r>
            <a:endParaRPr lang="en-GB" b="1" dirty="0"/>
          </a:p>
        </p:txBody>
      </p:sp>
      <p:sp>
        <p:nvSpPr>
          <p:cNvPr id="7" name="Right Bracket 6">
            <a:extLst>
              <a:ext uri="{FF2B5EF4-FFF2-40B4-BE49-F238E27FC236}">
                <a16:creationId xmlns:a16="http://schemas.microsoft.com/office/drawing/2014/main" id="{541C7E02-D110-4DDA-A939-572780872126}"/>
              </a:ext>
            </a:extLst>
          </p:cNvPr>
          <p:cNvSpPr/>
          <p:nvPr/>
        </p:nvSpPr>
        <p:spPr>
          <a:xfrm>
            <a:off x="3059832" y="1492424"/>
            <a:ext cx="216024" cy="1728192"/>
          </a:xfrm>
          <a:prstGeom prst="rightBracket">
            <a:avLst/>
          </a:prstGeom>
          <a:ln w="762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 name="TextBox 7">
            <a:extLst>
              <a:ext uri="{FF2B5EF4-FFF2-40B4-BE49-F238E27FC236}">
                <a16:creationId xmlns:a16="http://schemas.microsoft.com/office/drawing/2014/main" id="{EB4FFD58-27AC-42BB-B6F6-36014B372D06}"/>
              </a:ext>
            </a:extLst>
          </p:cNvPr>
          <p:cNvSpPr txBox="1"/>
          <p:nvPr/>
        </p:nvSpPr>
        <p:spPr>
          <a:xfrm>
            <a:off x="3246968" y="1828736"/>
            <a:ext cx="2088232" cy="1077218"/>
          </a:xfrm>
          <a:prstGeom prst="rect">
            <a:avLst/>
          </a:prstGeom>
          <a:noFill/>
        </p:spPr>
        <p:txBody>
          <a:bodyPr wrap="square" rtlCol="0">
            <a:spAutoFit/>
          </a:bodyPr>
          <a:lstStyle/>
          <a:p>
            <a:pPr algn="ctr"/>
            <a:r>
              <a:rPr lang="en-US" sz="1600" dirty="0"/>
              <a:t>Contract via the national fee-for-service payment by results</a:t>
            </a:r>
            <a:endParaRPr lang="en-GB" sz="1600" dirty="0"/>
          </a:p>
        </p:txBody>
      </p:sp>
      <p:sp>
        <p:nvSpPr>
          <p:cNvPr id="9" name="TextBox 8">
            <a:extLst>
              <a:ext uri="{FF2B5EF4-FFF2-40B4-BE49-F238E27FC236}">
                <a16:creationId xmlns:a16="http://schemas.microsoft.com/office/drawing/2014/main" id="{352CA014-234C-4A96-9B3D-AF3B56A76907}"/>
              </a:ext>
            </a:extLst>
          </p:cNvPr>
          <p:cNvSpPr txBox="1"/>
          <p:nvPr/>
        </p:nvSpPr>
        <p:spPr>
          <a:xfrm>
            <a:off x="5299876" y="1024068"/>
            <a:ext cx="2736304" cy="369332"/>
          </a:xfrm>
          <a:prstGeom prst="rect">
            <a:avLst/>
          </a:prstGeom>
          <a:noFill/>
        </p:spPr>
        <p:txBody>
          <a:bodyPr wrap="square" rtlCol="0">
            <a:spAutoFit/>
          </a:bodyPr>
          <a:lstStyle/>
          <a:p>
            <a:pPr algn="ctr"/>
            <a:r>
              <a:rPr lang="en-US" b="1" dirty="0"/>
              <a:t>Providers</a:t>
            </a:r>
            <a:endParaRPr lang="en-GB" b="1" dirty="0"/>
          </a:p>
        </p:txBody>
      </p:sp>
      <p:sp>
        <p:nvSpPr>
          <p:cNvPr id="10" name="TextBox 9">
            <a:extLst>
              <a:ext uri="{FF2B5EF4-FFF2-40B4-BE49-F238E27FC236}">
                <a16:creationId xmlns:a16="http://schemas.microsoft.com/office/drawing/2014/main" id="{8AD18110-7C78-4797-9EDC-0E0A63B7BB7E}"/>
              </a:ext>
            </a:extLst>
          </p:cNvPr>
          <p:cNvSpPr txBox="1"/>
          <p:nvPr/>
        </p:nvSpPr>
        <p:spPr>
          <a:xfrm>
            <a:off x="5709552" y="1436478"/>
            <a:ext cx="2318832" cy="2062103"/>
          </a:xfrm>
          <a:prstGeom prst="rect">
            <a:avLst/>
          </a:prstGeom>
          <a:noFill/>
        </p:spPr>
        <p:txBody>
          <a:bodyPr wrap="square" rtlCol="0">
            <a:spAutoFit/>
          </a:bodyPr>
          <a:lstStyle/>
          <a:p>
            <a:r>
              <a:rPr lang="en-US" sz="1600" dirty="0"/>
              <a:t>NHS Foundation Trusts</a:t>
            </a:r>
          </a:p>
          <a:p>
            <a:endParaRPr lang="en-US" sz="1600" dirty="0"/>
          </a:p>
          <a:p>
            <a:r>
              <a:rPr lang="en-US" sz="1600" dirty="0"/>
              <a:t>NHS Trusts</a:t>
            </a:r>
          </a:p>
          <a:p>
            <a:endParaRPr lang="en-US" sz="1600" dirty="0"/>
          </a:p>
          <a:p>
            <a:r>
              <a:rPr lang="en-US" sz="1600" dirty="0"/>
              <a:t>Non-NHS providers (including contractor professions)</a:t>
            </a:r>
            <a:endParaRPr lang="en-GB" sz="1600" dirty="0"/>
          </a:p>
        </p:txBody>
      </p:sp>
      <p:sp>
        <p:nvSpPr>
          <p:cNvPr id="11" name="Right Bracket 10">
            <a:extLst>
              <a:ext uri="{FF2B5EF4-FFF2-40B4-BE49-F238E27FC236}">
                <a16:creationId xmlns:a16="http://schemas.microsoft.com/office/drawing/2014/main" id="{602CADE9-AB2F-4E4D-A1E3-B929973EC099}"/>
              </a:ext>
            </a:extLst>
          </p:cNvPr>
          <p:cNvSpPr/>
          <p:nvPr/>
        </p:nvSpPr>
        <p:spPr>
          <a:xfrm rot="10800000">
            <a:off x="5343431" y="1487288"/>
            <a:ext cx="216024" cy="1728192"/>
          </a:xfrm>
          <a:prstGeom prst="rightBracket">
            <a:avLst/>
          </a:prstGeom>
          <a:ln w="762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2" name="TextBox 11">
            <a:extLst>
              <a:ext uri="{FF2B5EF4-FFF2-40B4-BE49-F238E27FC236}">
                <a16:creationId xmlns:a16="http://schemas.microsoft.com/office/drawing/2014/main" id="{0D8DADA8-A0EB-4045-907A-FF0DEE5770C5}"/>
              </a:ext>
            </a:extLst>
          </p:cNvPr>
          <p:cNvSpPr txBox="1"/>
          <p:nvPr/>
        </p:nvSpPr>
        <p:spPr>
          <a:xfrm>
            <a:off x="971600" y="3531680"/>
            <a:ext cx="6912768" cy="1077218"/>
          </a:xfrm>
          <a:prstGeom prst="rect">
            <a:avLst/>
          </a:prstGeom>
          <a:noFill/>
        </p:spPr>
        <p:txBody>
          <a:bodyPr wrap="square" rtlCol="0">
            <a:spAutoFit/>
          </a:bodyPr>
          <a:lstStyle/>
          <a:p>
            <a:pPr algn="ctr"/>
            <a:r>
              <a:rPr lang="en-US" sz="1600" dirty="0"/>
              <a:t>NHS providers are financially independent; must finance capital out of retained earnings or market-mimicking loans; with a failure regime to exit them from the market if they become insolvent; Monitor as the market regulator</a:t>
            </a:r>
            <a:endParaRPr lang="en-GB" sz="1600" dirty="0"/>
          </a:p>
        </p:txBody>
      </p:sp>
    </p:spTree>
    <p:extLst>
      <p:ext uri="{BB962C8B-B14F-4D97-AF65-F5344CB8AC3E}">
        <p14:creationId xmlns:p14="http://schemas.microsoft.com/office/powerpoint/2010/main" val="331120694"/>
      </p:ext>
    </p:extLst>
  </p:cSld>
  <p:clrMapOvr>
    <a:masterClrMapping/>
  </p:clrMapOvr>
</p:sld>
</file>

<file path=ppt/theme/theme1.xml><?xml version="1.0" encoding="utf-8"?>
<a:theme xmlns:a="http://schemas.openxmlformats.org/drawingml/2006/main" name="Kings Fund Red Palette">
  <a:themeElements>
    <a:clrScheme name="Kings Fund Red">
      <a:dk1>
        <a:sysClr val="windowText" lastClr="000000"/>
      </a:dk1>
      <a:lt1>
        <a:sysClr val="window" lastClr="FFFFFF"/>
      </a:lt1>
      <a:dk2>
        <a:srgbClr val="6E2639"/>
      </a:dk2>
      <a:lt2>
        <a:srgbClr val="FFFFFF"/>
      </a:lt2>
      <a:accent1>
        <a:srgbClr val="6E2639"/>
      </a:accent1>
      <a:accent2>
        <a:srgbClr val="C90C0F"/>
      </a:accent2>
      <a:accent3>
        <a:srgbClr val="E54800"/>
      </a:accent3>
      <a:accent4>
        <a:srgbClr val="FF9F00"/>
      </a:accent4>
      <a:accent5>
        <a:srgbClr val="6E2639"/>
      </a:accent5>
      <a:accent6>
        <a:srgbClr val="C90C0F"/>
      </a:accent6>
      <a:hlink>
        <a:srgbClr val="000000"/>
      </a:hlink>
      <a:folHlink>
        <a:srgbClr val="000000"/>
      </a:folHlink>
    </a:clrScheme>
    <a:fontScheme name="Kings Fund">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w="76200">
          <a:solidFill>
            <a:schemeClr val="accent4"/>
          </a:solidFill>
        </a:ln>
      </a:spPr>
      <a:bodyPr rtlCol="0" anchor="ctr"/>
      <a:lstStyle>
        <a:defPPr algn="ctr">
          <a:defRPr sz="1600" b="1"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762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600" dirty="0" err="1" smtClean="0"/>
        </a:defPPr>
      </a:lstStyle>
    </a:txDef>
  </a:objectDefaults>
  <a:extraClrSchemeLst/>
  <a:extLst>
    <a:ext uri="{05A4C25C-085E-4340-85A3-A5531E510DB2}">
      <thm15:themeFamily xmlns:thm15="http://schemas.microsoft.com/office/thememl/2012/main" name="KF Master PowerPoint Template 2018.potx [Read-Only]" id="{59F8A56C-F589-48C8-BC23-2A147F205497}" vid="{9FD6F713-0FCC-48CA-8842-EDE766060298}"/>
    </a:ext>
  </a:extLst>
</a:theme>
</file>

<file path=ppt/theme/theme2.xml><?xml version="1.0" encoding="utf-8"?>
<a:theme xmlns:a="http://schemas.openxmlformats.org/drawingml/2006/main" name="Kings Fund Blue Palette">
  <a:themeElements>
    <a:clrScheme name="Kings Fund Blue">
      <a:dk1>
        <a:sysClr val="windowText" lastClr="000000"/>
      </a:dk1>
      <a:lt1>
        <a:sysClr val="window" lastClr="FFFFFF"/>
      </a:lt1>
      <a:dk2>
        <a:srgbClr val="004A60"/>
      </a:dk2>
      <a:lt2>
        <a:srgbClr val="FFFFFF"/>
      </a:lt2>
      <a:accent1>
        <a:srgbClr val="004A60"/>
      </a:accent1>
      <a:accent2>
        <a:srgbClr val="006686"/>
      </a:accent2>
      <a:accent3>
        <a:srgbClr val="009ACF"/>
      </a:accent3>
      <a:accent4>
        <a:srgbClr val="40BDE8"/>
      </a:accent4>
      <a:accent5>
        <a:srgbClr val="004A60"/>
      </a:accent5>
      <a:accent6>
        <a:srgbClr val="006686"/>
      </a:accent6>
      <a:hlink>
        <a:srgbClr val="000000"/>
      </a:hlink>
      <a:folHlink>
        <a:srgbClr val="000000"/>
      </a:folHlink>
    </a:clrScheme>
    <a:fontScheme name="Kings Fund">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w="76200">
          <a:solidFill>
            <a:schemeClr val="accent4"/>
          </a:solidFill>
        </a:ln>
      </a:spPr>
      <a:bodyPr rtlCol="0" anchor="ctr"/>
      <a:lstStyle>
        <a:defPPr algn="ctr">
          <a:defRPr sz="1600" b="1"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762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600" dirty="0" err="1" smtClean="0"/>
        </a:defPPr>
      </a:lstStyle>
    </a:txDef>
  </a:objectDefaults>
  <a:extraClrSchemeLst/>
  <a:extLst>
    <a:ext uri="{05A4C25C-085E-4340-85A3-A5531E510DB2}">
      <thm15:themeFamily xmlns:thm15="http://schemas.microsoft.com/office/thememl/2012/main" name="KF Master PowerPoint Template 2018.potx [Read-Only]" id="{59F8A56C-F589-48C8-BC23-2A147F205497}" vid="{22AC5F5E-8A6E-40F8-B82F-9ECEA672ECF6}"/>
    </a:ext>
  </a:extLst>
</a:theme>
</file>

<file path=ppt/theme/theme3.xml><?xml version="1.0" encoding="utf-8"?>
<a:theme xmlns:a="http://schemas.openxmlformats.org/drawingml/2006/main" name="Kings Fund Green Palette">
  <a:themeElements>
    <a:clrScheme name="Kings Fund Green">
      <a:dk1>
        <a:sysClr val="windowText" lastClr="000000"/>
      </a:dk1>
      <a:lt1>
        <a:sysClr val="window" lastClr="FFFFFF"/>
      </a:lt1>
      <a:dk2>
        <a:srgbClr val="404F24"/>
      </a:dk2>
      <a:lt2>
        <a:srgbClr val="FFFFFF"/>
      </a:lt2>
      <a:accent1>
        <a:srgbClr val="404F24"/>
      </a:accent1>
      <a:accent2>
        <a:srgbClr val="388437"/>
      </a:accent2>
      <a:accent3>
        <a:srgbClr val="9FAA00"/>
      </a:accent3>
      <a:accent4>
        <a:srgbClr val="D3E13C"/>
      </a:accent4>
      <a:accent5>
        <a:srgbClr val="404F24"/>
      </a:accent5>
      <a:accent6>
        <a:srgbClr val="388437"/>
      </a:accent6>
      <a:hlink>
        <a:srgbClr val="000000"/>
      </a:hlink>
      <a:folHlink>
        <a:srgbClr val="000000"/>
      </a:folHlink>
    </a:clrScheme>
    <a:fontScheme name="Kings Fund">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w="76200">
          <a:solidFill>
            <a:schemeClr val="accent4"/>
          </a:solidFill>
        </a:ln>
      </a:spPr>
      <a:bodyPr rtlCol="0" anchor="ctr"/>
      <a:lstStyle>
        <a:defPPr algn="ctr">
          <a:defRPr sz="1600" b="1"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762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600" dirty="0" err="1" smtClean="0"/>
        </a:defPPr>
      </a:lstStyle>
    </a:txDef>
  </a:objectDefaults>
  <a:extraClrSchemeLst/>
  <a:extLst>
    <a:ext uri="{05A4C25C-085E-4340-85A3-A5531E510DB2}">
      <thm15:themeFamily xmlns:thm15="http://schemas.microsoft.com/office/thememl/2012/main" name="KF Master PowerPoint Template 2018.potx [Read-Only]" id="{59F8A56C-F589-48C8-BC23-2A147F205497}" vid="{8D73F2E6-B3CF-4EA3-9E46-2BD158AB70C6}"/>
    </a:ext>
  </a:extLst>
</a:theme>
</file>

<file path=ppt/theme/theme4.xml><?xml version="1.0" encoding="utf-8"?>
<a:theme xmlns:a="http://schemas.openxmlformats.org/drawingml/2006/main" name="Kings Fund Purple Palette">
  <a:themeElements>
    <a:clrScheme name="Kings Fund Purple">
      <a:dk1>
        <a:sysClr val="windowText" lastClr="000000"/>
      </a:dk1>
      <a:lt1>
        <a:sysClr val="window" lastClr="FFFFFF"/>
      </a:lt1>
      <a:dk2>
        <a:srgbClr val="381D59"/>
      </a:dk2>
      <a:lt2>
        <a:srgbClr val="FFFFFF"/>
      </a:lt2>
      <a:accent1>
        <a:srgbClr val="381D59"/>
      </a:accent1>
      <a:accent2>
        <a:srgbClr val="782182"/>
      </a:accent2>
      <a:accent3>
        <a:srgbClr val="A24CC8"/>
      </a:accent3>
      <a:accent4>
        <a:srgbClr val="CFA5E4"/>
      </a:accent4>
      <a:accent5>
        <a:srgbClr val="381D59"/>
      </a:accent5>
      <a:accent6>
        <a:srgbClr val="782182"/>
      </a:accent6>
      <a:hlink>
        <a:srgbClr val="000000"/>
      </a:hlink>
      <a:folHlink>
        <a:srgbClr val="000000"/>
      </a:folHlink>
    </a:clrScheme>
    <a:fontScheme name="Kings Fund">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w="76200">
          <a:solidFill>
            <a:schemeClr val="accent4"/>
          </a:solidFill>
        </a:ln>
      </a:spPr>
      <a:bodyPr rtlCol="0" anchor="ctr"/>
      <a:lstStyle>
        <a:defPPr algn="ctr">
          <a:defRPr sz="1600" b="1"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762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600" dirty="0" err="1" smtClean="0"/>
        </a:defPPr>
      </a:lstStyle>
    </a:txDef>
  </a:objectDefaults>
  <a:extraClrSchemeLst/>
  <a:extLst>
    <a:ext uri="{05A4C25C-085E-4340-85A3-A5531E510DB2}">
      <thm15:themeFamily xmlns:thm15="http://schemas.microsoft.com/office/thememl/2012/main" name="KF Master PowerPoint Template 2018.potx [Read-Only]" id="{59F8A56C-F589-48C8-BC23-2A147F205497}" vid="{95A16E23-9B68-44E4-81DA-5E82EAB11D2F}"/>
    </a:ext>
  </a:extLst>
</a:theme>
</file>

<file path=ppt/theme/theme5.xml><?xml version="1.0" encoding="utf-8"?>
<a:theme xmlns:a="http://schemas.openxmlformats.org/drawingml/2006/main" name="Kings Fund Black Palette">
  <a:themeElements>
    <a:clrScheme name="Kings Fund Red">
      <a:dk1>
        <a:sysClr val="windowText" lastClr="000000"/>
      </a:dk1>
      <a:lt1>
        <a:sysClr val="window" lastClr="FFFFFF"/>
      </a:lt1>
      <a:dk2>
        <a:srgbClr val="6E2639"/>
      </a:dk2>
      <a:lt2>
        <a:srgbClr val="FFFFFF"/>
      </a:lt2>
      <a:accent1>
        <a:srgbClr val="6E2639"/>
      </a:accent1>
      <a:accent2>
        <a:srgbClr val="C90C0F"/>
      </a:accent2>
      <a:accent3>
        <a:srgbClr val="E54800"/>
      </a:accent3>
      <a:accent4>
        <a:srgbClr val="FF9F00"/>
      </a:accent4>
      <a:accent5>
        <a:srgbClr val="6E2639"/>
      </a:accent5>
      <a:accent6>
        <a:srgbClr val="C90C0F"/>
      </a:accent6>
      <a:hlink>
        <a:srgbClr val="000000"/>
      </a:hlink>
      <a:folHlink>
        <a:srgbClr val="000000"/>
      </a:folHlink>
    </a:clrScheme>
    <a:fontScheme name="Kings Fund">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w="76200">
          <a:solidFill>
            <a:schemeClr val="accent4"/>
          </a:solidFill>
        </a:ln>
      </a:spPr>
      <a:bodyPr rtlCol="0" anchor="ctr"/>
      <a:lstStyle>
        <a:defPPr algn="ctr">
          <a:defRPr sz="1600" b="1"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762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600" dirty="0" err="1" smtClean="0"/>
        </a:defPPr>
      </a:lstStyle>
    </a:txDef>
  </a:objectDefaults>
  <a:extraClrSchemeLst/>
  <a:extLst>
    <a:ext uri="{05A4C25C-085E-4340-85A3-A5531E510DB2}">
      <thm15:themeFamily xmlns:thm15="http://schemas.microsoft.com/office/thememl/2012/main" name="KF Master PowerPoint Template 2018.potx [Read-Only]" id="{59F8A56C-F589-48C8-BC23-2A147F205497}" vid="{74697487-669C-4D19-B0A1-539E56B8E0CD}"/>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235d70d0-dff6-4c97-b9af-0e87efb6fe54">TRT5XDZAVZRV-1222894040-35</_dlc_DocId>
    <_dlc_DocIdUrl xmlns="235d70d0-dff6-4c97-b9af-0e87efb6fe54">
      <Url>https://kingsfund.sharepoint.com/sites/BAU/CER/OfficialRepresentation/_layouts/15/DocIdRedir.aspx?ID=TRT5XDZAVZRV-1222894040-35</Url>
      <Description>TRT5XDZAVZRV-1222894040-35</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32495E65E3D2F42A6C65EDE5F4F7A61" ma:contentTypeVersion="332" ma:contentTypeDescription="Create a new document." ma:contentTypeScope="" ma:versionID="935390408a2e1a0f091d4bb582fe251b">
  <xsd:schema xmlns:xsd="http://www.w3.org/2001/XMLSchema" xmlns:xs="http://www.w3.org/2001/XMLSchema" xmlns:p="http://schemas.microsoft.com/office/2006/metadata/properties" xmlns:ns2="235d70d0-dff6-4c97-b9af-0e87efb6fe54" xmlns:ns3="da92baf3-fe81-47ec-9ec7-8d0d65b1e0ae" targetNamespace="http://schemas.microsoft.com/office/2006/metadata/properties" ma:root="true" ma:fieldsID="ff27bd192f1295cebec539cb9d18e39e" ns2:_="" ns3:_="">
    <xsd:import namespace="235d70d0-dff6-4c97-b9af-0e87efb6fe54"/>
    <xsd:import namespace="da92baf3-fe81-47ec-9ec7-8d0d65b1e0ae"/>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5d70d0-dff6-4c97-b9af-0e87efb6fe5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a92baf3-fe81-47ec-9ec7-8d0d65b1e0ae"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086E97C-CF0D-4289-9F22-86A96A7A257D}">
  <ds:schemaRefs>
    <ds:schemaRef ds:uri="http://purl.org/dc/terms/"/>
    <ds:schemaRef ds:uri="c8200907-7960-44ba-887a-a9638ebd3f65"/>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d9298f23-a34b-49fd-b530-a86e5fe13335"/>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6C8DDD0-DFBB-4E2F-B703-0F87A557CB03}">
  <ds:schemaRefs>
    <ds:schemaRef ds:uri="http://schemas.microsoft.com/sharepoint/v3/contenttype/forms"/>
  </ds:schemaRefs>
</ds:datastoreItem>
</file>

<file path=customXml/itemProps3.xml><?xml version="1.0" encoding="utf-8"?>
<ds:datastoreItem xmlns:ds="http://schemas.openxmlformats.org/officeDocument/2006/customXml" ds:itemID="{9724702D-7546-429F-91FF-C7792A752F91}"/>
</file>

<file path=customXml/itemProps4.xml><?xml version="1.0" encoding="utf-8"?>
<ds:datastoreItem xmlns:ds="http://schemas.openxmlformats.org/officeDocument/2006/customXml" ds:itemID="{F06DA6B1-26D7-4D27-87F5-21DDC9B6906D}"/>
</file>

<file path=docProps/app.xml><?xml version="1.0" encoding="utf-8"?>
<Properties xmlns="http://schemas.openxmlformats.org/officeDocument/2006/extended-properties" xmlns:vt="http://schemas.openxmlformats.org/officeDocument/2006/docPropsVTypes">
  <Template>KF Master PowerPoint Template 2019</Template>
  <TotalTime>1174</TotalTime>
  <Words>801</Words>
  <Application>Microsoft Office PowerPoint</Application>
  <PresentationFormat>Custom</PresentationFormat>
  <Paragraphs>131</Paragraphs>
  <Slides>14</Slides>
  <Notes>13</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14</vt:i4>
      </vt:variant>
    </vt:vector>
  </HeadingPairs>
  <TitlesOfParts>
    <vt:vector size="23" baseType="lpstr">
      <vt:lpstr>Arial</vt:lpstr>
      <vt:lpstr>Calibri</vt:lpstr>
      <vt:lpstr>Verdana</vt:lpstr>
      <vt:lpstr>Wingdings</vt:lpstr>
      <vt:lpstr>Kings Fund Red Palette</vt:lpstr>
      <vt:lpstr>Kings Fund Blue Palette</vt:lpstr>
      <vt:lpstr>Kings Fund Green Palette</vt:lpstr>
      <vt:lpstr>Kings Fund Purple Palette</vt:lpstr>
      <vt:lpstr>Kings Fund Black Palette</vt:lpstr>
      <vt:lpstr>NHS long-term plan: priorities for finance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Carter</dc:creator>
  <cp:lastModifiedBy>Laura Carter</cp:lastModifiedBy>
  <cp:revision>17</cp:revision>
  <cp:lastPrinted>2019-06-28T15:23:01Z</cp:lastPrinted>
  <dcterms:created xsi:type="dcterms:W3CDTF">2019-06-04T12:32:17Z</dcterms:created>
  <dcterms:modified xsi:type="dcterms:W3CDTF">2019-09-09T09:53:03Z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0x010100332495E65E3D2F42A6C65EDE5F4F7A61</vt:lpwstr>
  </property>
  <property fmtid="{D5CDD505-2E9C-101B-9397-08002B2CF9AE}" pid="3" name="_dlc_DocIdItemGuid">
    <vt:lpwstr>39890c17-e91b-4355-a307-f42165f9367a</vt:lpwstr>
  </property>
  <property fmtid="{D5CDD505-2E9C-101B-9397-08002B2CF9AE}" pid="4" name="Kings Fund Keywords">
    <vt:lpwstr>1753;#Template|d5d98182-7a4d-4249-9180-a19087bb563a</vt:lpwstr>
  </property>
  <property fmtid="{D5CDD505-2E9C-101B-9397-08002B2CF9AE}" pid="5" name="SubjectKeyword">
    <vt:lpwstr>1468;#Branding|8574c4d4-ce90-4ee9-b857-328879163bfe</vt:lpwstr>
  </property>
</Properties>
</file>