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64" r:id="rId6"/>
    <p:sldId id="257" r:id="rId7"/>
    <p:sldId id="322" r:id="rId8"/>
    <p:sldId id="311" r:id="rId9"/>
    <p:sldId id="261" r:id="rId10"/>
    <p:sldId id="316" r:id="rId11"/>
    <p:sldId id="265" r:id="rId12"/>
    <p:sldId id="266" r:id="rId13"/>
    <p:sldId id="262" r:id="rId14"/>
    <p:sldId id="320" r:id="rId15"/>
    <p:sldId id="321" r:id="rId16"/>
    <p:sldId id="323"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7A2D6-62BF-4D68-B75C-08EFA264B11E}" v="1" dt="2022-10-04T10:53:33.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040" autoAdjust="0"/>
  </p:normalViewPr>
  <p:slideViewPr>
    <p:cSldViewPr snapToGrid="0">
      <p:cViewPr varScale="1">
        <p:scale>
          <a:sx n="56" d="100"/>
          <a:sy n="56" d="100"/>
        </p:scale>
        <p:origin x="166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20" d="100"/>
          <a:sy n="120" d="100"/>
        </p:scale>
        <p:origin x="3120" y="-9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Dark" userId="f2d30d26-478f-44b1-b001-6c92354245a9" providerId="ADAL" clId="{C0E7A2D6-62BF-4D68-B75C-08EFA264B11E}"/>
    <pc:docChg chg="addSld modSld sldOrd">
      <pc:chgData name="Harriet Dark" userId="f2d30d26-478f-44b1-b001-6c92354245a9" providerId="ADAL" clId="{C0E7A2D6-62BF-4D68-B75C-08EFA264B11E}" dt="2022-10-04T10:53:39.926" v="2"/>
      <pc:docMkLst>
        <pc:docMk/>
      </pc:docMkLst>
      <pc:sldChg chg="add ord">
        <pc:chgData name="Harriet Dark" userId="f2d30d26-478f-44b1-b001-6c92354245a9" providerId="ADAL" clId="{C0E7A2D6-62BF-4D68-B75C-08EFA264B11E}" dt="2022-10-04T10:53:39.926" v="2"/>
        <pc:sldMkLst>
          <pc:docMk/>
          <pc:sldMk cId="1197897888"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A96BA-0DDA-4516-9C60-876F3D0EEC3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0EC8078F-A932-43B1-95EC-3B94D42A9A02}">
      <dgm:prSet phldrT="[Text]"/>
      <dgm:spPr/>
      <dgm:t>
        <a:bodyPr/>
        <a:lstStyle/>
        <a:p>
          <a:r>
            <a:rPr lang="en-US"/>
            <a:t>System Stressors</a:t>
          </a:r>
          <a:endParaRPr lang="en-GB"/>
        </a:p>
      </dgm:t>
    </dgm:pt>
    <dgm:pt modelId="{DDB8D353-569D-4AE3-ACE8-FAE74F95CF36}" type="parTrans" cxnId="{AB8A482C-40A7-4BFA-B09C-375DC2EA8B3F}">
      <dgm:prSet/>
      <dgm:spPr/>
      <dgm:t>
        <a:bodyPr/>
        <a:lstStyle/>
        <a:p>
          <a:endParaRPr lang="en-GB"/>
        </a:p>
      </dgm:t>
    </dgm:pt>
    <dgm:pt modelId="{305AD04A-9376-490E-A26D-C996CEAB8FCE}" type="sibTrans" cxnId="{AB8A482C-40A7-4BFA-B09C-375DC2EA8B3F}">
      <dgm:prSet/>
      <dgm:spPr>
        <a:solidFill>
          <a:schemeClr val="accent3"/>
        </a:solidFill>
        <a:ln>
          <a:solidFill>
            <a:schemeClr val="accent3"/>
          </a:solidFill>
        </a:ln>
      </dgm:spPr>
      <dgm:t>
        <a:bodyPr/>
        <a:lstStyle/>
        <a:p>
          <a:endParaRPr lang="en-GB"/>
        </a:p>
      </dgm:t>
    </dgm:pt>
    <dgm:pt modelId="{EE9529C3-AF44-4E3E-91CE-09D3A2CAE439}">
      <dgm:prSet phldrT="[Text]"/>
      <dgm:spPr/>
      <dgm:t>
        <a:bodyPr/>
        <a:lstStyle/>
        <a:p>
          <a:r>
            <a:rPr lang="en-US"/>
            <a:t>EOLC Fund Investment</a:t>
          </a:r>
          <a:endParaRPr lang="en-GB"/>
        </a:p>
      </dgm:t>
    </dgm:pt>
    <dgm:pt modelId="{B758119B-AA0D-492B-8FB2-0F97CB738CDA}" type="parTrans" cxnId="{4EFA6D4B-439D-432D-8135-95E022F84F26}">
      <dgm:prSet/>
      <dgm:spPr/>
      <dgm:t>
        <a:bodyPr/>
        <a:lstStyle/>
        <a:p>
          <a:endParaRPr lang="en-GB"/>
        </a:p>
      </dgm:t>
    </dgm:pt>
    <dgm:pt modelId="{DE8FD7AE-25C8-4DC8-BB02-F23F2225E246}" type="sibTrans" cxnId="{4EFA6D4B-439D-432D-8135-95E022F84F26}">
      <dgm:prSet/>
      <dgm:spPr>
        <a:solidFill>
          <a:schemeClr val="accent3"/>
        </a:solidFill>
        <a:ln>
          <a:solidFill>
            <a:schemeClr val="accent3"/>
          </a:solidFill>
        </a:ln>
      </dgm:spPr>
      <dgm:t>
        <a:bodyPr/>
        <a:lstStyle/>
        <a:p>
          <a:endParaRPr lang="en-GB"/>
        </a:p>
      </dgm:t>
    </dgm:pt>
    <dgm:pt modelId="{46BD64C0-AA7D-4B1B-998A-B5A0109A81B4}">
      <dgm:prSet phldrT="[Text]"/>
      <dgm:spPr/>
      <dgm:t>
        <a:bodyPr/>
        <a:lstStyle/>
        <a:p>
          <a:r>
            <a:rPr lang="en-US"/>
            <a:t>Service activities</a:t>
          </a:r>
          <a:endParaRPr lang="en-GB"/>
        </a:p>
      </dgm:t>
    </dgm:pt>
    <dgm:pt modelId="{A78FE757-AD1A-4057-92E8-BC4D14162F54}" type="parTrans" cxnId="{A0647A5C-A805-4E49-9DCB-2C9F6CEA2D38}">
      <dgm:prSet/>
      <dgm:spPr/>
      <dgm:t>
        <a:bodyPr/>
        <a:lstStyle/>
        <a:p>
          <a:endParaRPr lang="en-GB"/>
        </a:p>
      </dgm:t>
    </dgm:pt>
    <dgm:pt modelId="{E07B7DC2-D1B9-4BA8-B1CB-A785001B4A99}" type="sibTrans" cxnId="{A0647A5C-A805-4E49-9DCB-2C9F6CEA2D38}">
      <dgm:prSet/>
      <dgm:spPr/>
      <dgm:t>
        <a:bodyPr/>
        <a:lstStyle/>
        <a:p>
          <a:endParaRPr lang="en-GB"/>
        </a:p>
      </dgm:t>
    </dgm:pt>
    <dgm:pt modelId="{5C07FD80-C5F6-4238-844C-30358B891D0C}">
      <dgm:prSet phldrT="[Text]"/>
      <dgm:spPr/>
      <dgm:t>
        <a:bodyPr/>
        <a:lstStyle/>
        <a:p>
          <a:r>
            <a:rPr lang="en-US"/>
            <a:t>Outcomes</a:t>
          </a:r>
          <a:endParaRPr lang="en-GB"/>
        </a:p>
      </dgm:t>
    </dgm:pt>
    <dgm:pt modelId="{EF9C8027-5C86-453D-9038-818D003FE117}" type="parTrans" cxnId="{538ADF3C-2FA7-48AA-BBBC-96822DFCA927}">
      <dgm:prSet/>
      <dgm:spPr/>
      <dgm:t>
        <a:bodyPr/>
        <a:lstStyle/>
        <a:p>
          <a:endParaRPr lang="en-GB"/>
        </a:p>
      </dgm:t>
    </dgm:pt>
    <dgm:pt modelId="{232F159A-7861-4DA2-A679-79FA997581F4}" type="sibTrans" cxnId="{538ADF3C-2FA7-48AA-BBBC-96822DFCA927}">
      <dgm:prSet/>
      <dgm:spPr/>
      <dgm:t>
        <a:bodyPr/>
        <a:lstStyle/>
        <a:p>
          <a:endParaRPr lang="en-GB"/>
        </a:p>
      </dgm:t>
    </dgm:pt>
    <dgm:pt modelId="{6F52563A-86C0-4E61-84C2-0E39B93D6ED5}" type="pres">
      <dgm:prSet presAssocID="{442A96BA-0DDA-4516-9C60-876F3D0EEC3F}" presName="Name0" presStyleCnt="0">
        <dgm:presLayoutVars>
          <dgm:dir/>
          <dgm:animLvl val="lvl"/>
          <dgm:resizeHandles val="exact"/>
        </dgm:presLayoutVars>
      </dgm:prSet>
      <dgm:spPr/>
    </dgm:pt>
    <dgm:pt modelId="{C81B5497-6D45-4E17-AE86-A8D479BF5210}" type="pres">
      <dgm:prSet presAssocID="{442A96BA-0DDA-4516-9C60-876F3D0EEC3F}" presName="tSp" presStyleCnt="0"/>
      <dgm:spPr/>
    </dgm:pt>
    <dgm:pt modelId="{D201C69F-4FB4-47CE-AB1C-DE7C9B55FA19}" type="pres">
      <dgm:prSet presAssocID="{442A96BA-0DDA-4516-9C60-876F3D0EEC3F}" presName="bSp" presStyleCnt="0"/>
      <dgm:spPr/>
    </dgm:pt>
    <dgm:pt modelId="{015A95DA-98D9-463E-940F-29346589337C}" type="pres">
      <dgm:prSet presAssocID="{442A96BA-0DDA-4516-9C60-876F3D0EEC3F}" presName="process" presStyleCnt="0"/>
      <dgm:spPr/>
    </dgm:pt>
    <dgm:pt modelId="{2B4164F0-2202-428D-A2AF-B2B695C1A732}" type="pres">
      <dgm:prSet presAssocID="{0EC8078F-A932-43B1-95EC-3B94D42A9A02}" presName="composite1" presStyleCnt="0"/>
      <dgm:spPr/>
    </dgm:pt>
    <dgm:pt modelId="{5F4C47A8-65DB-4F42-8CBF-B8034556BA0E}" type="pres">
      <dgm:prSet presAssocID="{0EC8078F-A932-43B1-95EC-3B94D42A9A02}" presName="dummyNode1" presStyleLbl="node1" presStyleIdx="0" presStyleCnt="4"/>
      <dgm:spPr/>
    </dgm:pt>
    <dgm:pt modelId="{4FEBC0BA-1C90-44C5-B9F5-2A6970DE4D84}" type="pres">
      <dgm:prSet presAssocID="{0EC8078F-A932-43B1-95EC-3B94D42A9A02}" presName="childNode1" presStyleLbl="bgAcc1" presStyleIdx="0" presStyleCnt="4">
        <dgm:presLayoutVars>
          <dgm:bulletEnabled val="1"/>
        </dgm:presLayoutVars>
      </dgm:prSet>
      <dgm:spPr/>
    </dgm:pt>
    <dgm:pt modelId="{7AF757F9-5A18-4690-9C2F-092A0F1CAB78}" type="pres">
      <dgm:prSet presAssocID="{0EC8078F-A932-43B1-95EC-3B94D42A9A02}" presName="childNode1tx" presStyleLbl="bgAcc1" presStyleIdx="0" presStyleCnt="4">
        <dgm:presLayoutVars>
          <dgm:bulletEnabled val="1"/>
        </dgm:presLayoutVars>
      </dgm:prSet>
      <dgm:spPr/>
    </dgm:pt>
    <dgm:pt modelId="{1041A7C8-39BC-463B-A144-0FA3D733EF56}" type="pres">
      <dgm:prSet presAssocID="{0EC8078F-A932-43B1-95EC-3B94D42A9A02}" presName="parentNode1" presStyleLbl="node1" presStyleIdx="0" presStyleCnt="4">
        <dgm:presLayoutVars>
          <dgm:chMax val="1"/>
          <dgm:bulletEnabled val="1"/>
        </dgm:presLayoutVars>
      </dgm:prSet>
      <dgm:spPr/>
    </dgm:pt>
    <dgm:pt modelId="{E4D44DF4-2E01-4760-BF3D-8A6B1693D17F}" type="pres">
      <dgm:prSet presAssocID="{0EC8078F-A932-43B1-95EC-3B94D42A9A02}" presName="connSite1" presStyleCnt="0"/>
      <dgm:spPr/>
    </dgm:pt>
    <dgm:pt modelId="{DE9E8FDE-98F0-4DB7-B6CE-0334CBBEC0A5}" type="pres">
      <dgm:prSet presAssocID="{305AD04A-9376-490E-A26D-C996CEAB8FCE}" presName="Name9" presStyleLbl="sibTrans2D1" presStyleIdx="0" presStyleCnt="3" custLinFactNeighborX="215" custLinFactNeighborY="-14198"/>
      <dgm:spPr/>
    </dgm:pt>
    <dgm:pt modelId="{ADF59467-66A3-40A2-9132-6224FB1BE6E9}" type="pres">
      <dgm:prSet presAssocID="{EE9529C3-AF44-4E3E-91CE-09D3A2CAE439}" presName="composite2" presStyleCnt="0"/>
      <dgm:spPr/>
    </dgm:pt>
    <dgm:pt modelId="{392A4A87-1AD2-4C22-9ABF-DB60FAFE6DA8}" type="pres">
      <dgm:prSet presAssocID="{EE9529C3-AF44-4E3E-91CE-09D3A2CAE439}" presName="dummyNode2" presStyleLbl="node1" presStyleIdx="0" presStyleCnt="4"/>
      <dgm:spPr/>
    </dgm:pt>
    <dgm:pt modelId="{7DF1B058-9F37-4858-AB2A-D07099C8254F}" type="pres">
      <dgm:prSet presAssocID="{EE9529C3-AF44-4E3E-91CE-09D3A2CAE439}" presName="childNode2" presStyleLbl="bgAcc1" presStyleIdx="1" presStyleCnt="4">
        <dgm:presLayoutVars>
          <dgm:bulletEnabled val="1"/>
        </dgm:presLayoutVars>
      </dgm:prSet>
      <dgm:spPr/>
    </dgm:pt>
    <dgm:pt modelId="{D22DE24E-6A9E-46A9-8BE1-E6ED0E78ED92}" type="pres">
      <dgm:prSet presAssocID="{EE9529C3-AF44-4E3E-91CE-09D3A2CAE439}" presName="childNode2tx" presStyleLbl="bgAcc1" presStyleIdx="1" presStyleCnt="4">
        <dgm:presLayoutVars>
          <dgm:bulletEnabled val="1"/>
        </dgm:presLayoutVars>
      </dgm:prSet>
      <dgm:spPr/>
    </dgm:pt>
    <dgm:pt modelId="{F50825C5-F08B-41EF-A75A-908692287CCC}" type="pres">
      <dgm:prSet presAssocID="{EE9529C3-AF44-4E3E-91CE-09D3A2CAE439}" presName="parentNode2" presStyleLbl="node1" presStyleIdx="1" presStyleCnt="4" custLinFactNeighborX="746" custLinFactNeighborY="-18684">
        <dgm:presLayoutVars>
          <dgm:chMax val="0"/>
          <dgm:bulletEnabled val="1"/>
        </dgm:presLayoutVars>
      </dgm:prSet>
      <dgm:spPr/>
    </dgm:pt>
    <dgm:pt modelId="{6C16D525-850C-4982-89FC-9F42DE9BCC32}" type="pres">
      <dgm:prSet presAssocID="{EE9529C3-AF44-4E3E-91CE-09D3A2CAE439}" presName="connSite2" presStyleCnt="0"/>
      <dgm:spPr/>
    </dgm:pt>
    <dgm:pt modelId="{5385FEAD-9C96-41CE-B3F6-530F58FFA219}" type="pres">
      <dgm:prSet presAssocID="{DE8FD7AE-25C8-4DC8-BB02-F23F2225E246}" presName="Name18" presStyleLbl="sibTrans2D1" presStyleIdx="1" presStyleCnt="3" custScaleX="99702" custLinFactNeighborX="15530" custLinFactNeighborY="13252"/>
      <dgm:spPr/>
    </dgm:pt>
    <dgm:pt modelId="{710678A5-2E0E-4F88-9906-A8ED8FD19005}" type="pres">
      <dgm:prSet presAssocID="{46BD64C0-AA7D-4B1B-998A-B5A0109A81B4}" presName="composite1" presStyleCnt="0"/>
      <dgm:spPr/>
    </dgm:pt>
    <dgm:pt modelId="{AC44FA96-0246-488F-AB4F-396C01407A21}" type="pres">
      <dgm:prSet presAssocID="{46BD64C0-AA7D-4B1B-998A-B5A0109A81B4}" presName="dummyNode1" presStyleLbl="node1" presStyleIdx="1" presStyleCnt="4"/>
      <dgm:spPr/>
    </dgm:pt>
    <dgm:pt modelId="{C052B2EE-ED76-4133-A052-37602E9030AA}" type="pres">
      <dgm:prSet presAssocID="{46BD64C0-AA7D-4B1B-998A-B5A0109A81B4}" presName="childNode1" presStyleLbl="bgAcc1" presStyleIdx="2" presStyleCnt="4">
        <dgm:presLayoutVars>
          <dgm:bulletEnabled val="1"/>
        </dgm:presLayoutVars>
      </dgm:prSet>
      <dgm:spPr/>
    </dgm:pt>
    <dgm:pt modelId="{5F8F0433-B69C-4DF6-AA70-9AF8BED4B544}" type="pres">
      <dgm:prSet presAssocID="{46BD64C0-AA7D-4B1B-998A-B5A0109A81B4}" presName="childNode1tx" presStyleLbl="bgAcc1" presStyleIdx="2" presStyleCnt="4">
        <dgm:presLayoutVars>
          <dgm:bulletEnabled val="1"/>
        </dgm:presLayoutVars>
      </dgm:prSet>
      <dgm:spPr/>
    </dgm:pt>
    <dgm:pt modelId="{BC5E1787-0DF1-4C8C-A601-35848B664E8B}" type="pres">
      <dgm:prSet presAssocID="{46BD64C0-AA7D-4B1B-998A-B5A0109A81B4}" presName="parentNode1" presStyleLbl="node1" presStyleIdx="2" presStyleCnt="4">
        <dgm:presLayoutVars>
          <dgm:chMax val="1"/>
          <dgm:bulletEnabled val="1"/>
        </dgm:presLayoutVars>
      </dgm:prSet>
      <dgm:spPr/>
    </dgm:pt>
    <dgm:pt modelId="{A092E0D2-FDD4-41F6-B8FB-453DF0A3FAFF}" type="pres">
      <dgm:prSet presAssocID="{46BD64C0-AA7D-4B1B-998A-B5A0109A81B4}" presName="connSite1" presStyleCnt="0"/>
      <dgm:spPr/>
    </dgm:pt>
    <dgm:pt modelId="{58FE842E-4B93-4DE0-9DD7-74C5BE67F1BA}" type="pres">
      <dgm:prSet presAssocID="{E07B7DC2-D1B9-4BA8-B1CB-A785001B4A99}" presName="Name9" presStyleLbl="sibTrans2D1" presStyleIdx="2" presStyleCnt="3" custLinFactNeighborX="689" custLinFactNeighborY="-10795"/>
      <dgm:spPr/>
    </dgm:pt>
    <dgm:pt modelId="{6BE69E0F-1602-4AE6-B9FA-F1AD6C5EEB15}" type="pres">
      <dgm:prSet presAssocID="{5C07FD80-C5F6-4238-844C-30358B891D0C}" presName="composite2" presStyleCnt="0"/>
      <dgm:spPr/>
    </dgm:pt>
    <dgm:pt modelId="{DF711D5E-B53E-4970-AC19-EBC8B6FFCC69}" type="pres">
      <dgm:prSet presAssocID="{5C07FD80-C5F6-4238-844C-30358B891D0C}" presName="dummyNode2" presStyleLbl="node1" presStyleIdx="2" presStyleCnt="4"/>
      <dgm:spPr/>
    </dgm:pt>
    <dgm:pt modelId="{2DF9F3F2-AB1D-4BAE-8364-CD1AC0D171F4}" type="pres">
      <dgm:prSet presAssocID="{5C07FD80-C5F6-4238-844C-30358B891D0C}" presName="childNode2" presStyleLbl="bgAcc1" presStyleIdx="3" presStyleCnt="4">
        <dgm:presLayoutVars>
          <dgm:bulletEnabled val="1"/>
        </dgm:presLayoutVars>
      </dgm:prSet>
      <dgm:spPr/>
    </dgm:pt>
    <dgm:pt modelId="{E2B48A17-BB01-434E-A4E1-502F55290379}" type="pres">
      <dgm:prSet presAssocID="{5C07FD80-C5F6-4238-844C-30358B891D0C}" presName="childNode2tx" presStyleLbl="bgAcc1" presStyleIdx="3" presStyleCnt="4">
        <dgm:presLayoutVars>
          <dgm:bulletEnabled val="1"/>
        </dgm:presLayoutVars>
      </dgm:prSet>
      <dgm:spPr/>
    </dgm:pt>
    <dgm:pt modelId="{E4CEC26A-B4C0-4F52-8E8C-48DD89B7D464}" type="pres">
      <dgm:prSet presAssocID="{5C07FD80-C5F6-4238-844C-30358B891D0C}" presName="parentNode2" presStyleLbl="node1" presStyleIdx="3" presStyleCnt="4" custLinFactNeighborX="-136" custLinFactNeighborY="-10888">
        <dgm:presLayoutVars>
          <dgm:chMax val="0"/>
          <dgm:bulletEnabled val="1"/>
        </dgm:presLayoutVars>
      </dgm:prSet>
      <dgm:spPr/>
    </dgm:pt>
    <dgm:pt modelId="{0E95AAD8-46A2-4904-AA36-B18F87E12350}" type="pres">
      <dgm:prSet presAssocID="{5C07FD80-C5F6-4238-844C-30358B891D0C}" presName="connSite2" presStyleCnt="0"/>
      <dgm:spPr/>
    </dgm:pt>
  </dgm:ptLst>
  <dgm:cxnLst>
    <dgm:cxn modelId="{B2F4670C-8574-4E3E-BD81-18A7341B38B2}" type="presOf" srcId="{442A96BA-0DDA-4516-9C60-876F3D0EEC3F}" destId="{6F52563A-86C0-4E61-84C2-0E39B93D6ED5}" srcOrd="0" destOrd="0" presId="urn:microsoft.com/office/officeart/2005/8/layout/hProcess4"/>
    <dgm:cxn modelId="{AB8A482C-40A7-4BFA-B09C-375DC2EA8B3F}" srcId="{442A96BA-0DDA-4516-9C60-876F3D0EEC3F}" destId="{0EC8078F-A932-43B1-95EC-3B94D42A9A02}" srcOrd="0" destOrd="0" parTransId="{DDB8D353-569D-4AE3-ACE8-FAE74F95CF36}" sibTransId="{305AD04A-9376-490E-A26D-C996CEAB8FCE}"/>
    <dgm:cxn modelId="{538ADF3C-2FA7-48AA-BBBC-96822DFCA927}" srcId="{442A96BA-0DDA-4516-9C60-876F3D0EEC3F}" destId="{5C07FD80-C5F6-4238-844C-30358B891D0C}" srcOrd="3" destOrd="0" parTransId="{EF9C8027-5C86-453D-9038-818D003FE117}" sibTransId="{232F159A-7861-4DA2-A679-79FA997581F4}"/>
    <dgm:cxn modelId="{A0647A5C-A805-4E49-9DCB-2C9F6CEA2D38}" srcId="{442A96BA-0DDA-4516-9C60-876F3D0EEC3F}" destId="{46BD64C0-AA7D-4B1B-998A-B5A0109A81B4}" srcOrd="2" destOrd="0" parTransId="{A78FE757-AD1A-4057-92E8-BC4D14162F54}" sibTransId="{E07B7DC2-D1B9-4BA8-B1CB-A785001B4A99}"/>
    <dgm:cxn modelId="{5CD01047-C3C9-405B-8E61-29CFCB3C3688}" type="presOf" srcId="{EE9529C3-AF44-4E3E-91CE-09D3A2CAE439}" destId="{F50825C5-F08B-41EF-A75A-908692287CCC}" srcOrd="0" destOrd="0" presId="urn:microsoft.com/office/officeart/2005/8/layout/hProcess4"/>
    <dgm:cxn modelId="{699ED14A-39C1-4424-98B6-94343BC4AA61}" type="presOf" srcId="{0EC8078F-A932-43B1-95EC-3B94D42A9A02}" destId="{1041A7C8-39BC-463B-A144-0FA3D733EF56}" srcOrd="0" destOrd="0" presId="urn:microsoft.com/office/officeart/2005/8/layout/hProcess4"/>
    <dgm:cxn modelId="{4EFA6D4B-439D-432D-8135-95E022F84F26}" srcId="{442A96BA-0DDA-4516-9C60-876F3D0EEC3F}" destId="{EE9529C3-AF44-4E3E-91CE-09D3A2CAE439}" srcOrd="1" destOrd="0" parTransId="{B758119B-AA0D-492B-8FB2-0F97CB738CDA}" sibTransId="{DE8FD7AE-25C8-4DC8-BB02-F23F2225E246}"/>
    <dgm:cxn modelId="{C206D578-C998-420F-8D9B-62A3BA7BC913}" type="presOf" srcId="{305AD04A-9376-490E-A26D-C996CEAB8FCE}" destId="{DE9E8FDE-98F0-4DB7-B6CE-0334CBBEC0A5}" srcOrd="0" destOrd="0" presId="urn:microsoft.com/office/officeart/2005/8/layout/hProcess4"/>
    <dgm:cxn modelId="{E064928A-428A-4578-9510-6C2A4993BFD9}" type="presOf" srcId="{DE8FD7AE-25C8-4DC8-BB02-F23F2225E246}" destId="{5385FEAD-9C96-41CE-B3F6-530F58FFA219}" srcOrd="0" destOrd="0" presId="urn:microsoft.com/office/officeart/2005/8/layout/hProcess4"/>
    <dgm:cxn modelId="{8F75A5AD-3AF4-4F9C-879D-6E6823DAB7C7}" type="presOf" srcId="{E07B7DC2-D1B9-4BA8-B1CB-A785001B4A99}" destId="{58FE842E-4B93-4DE0-9DD7-74C5BE67F1BA}" srcOrd="0" destOrd="0" presId="urn:microsoft.com/office/officeart/2005/8/layout/hProcess4"/>
    <dgm:cxn modelId="{F4623BAF-FB23-448F-97BC-FDC06D62D7F2}" type="presOf" srcId="{5C07FD80-C5F6-4238-844C-30358B891D0C}" destId="{E4CEC26A-B4C0-4F52-8E8C-48DD89B7D464}" srcOrd="0" destOrd="0" presId="urn:microsoft.com/office/officeart/2005/8/layout/hProcess4"/>
    <dgm:cxn modelId="{A82F7BBE-0183-4EED-B5E0-CD149C98496D}" type="presOf" srcId="{46BD64C0-AA7D-4B1B-998A-B5A0109A81B4}" destId="{BC5E1787-0DF1-4C8C-A601-35848B664E8B}" srcOrd="0" destOrd="0" presId="urn:microsoft.com/office/officeart/2005/8/layout/hProcess4"/>
    <dgm:cxn modelId="{2035BE1F-6BCD-402D-B280-64A3BC9C698E}" type="presParOf" srcId="{6F52563A-86C0-4E61-84C2-0E39B93D6ED5}" destId="{C81B5497-6D45-4E17-AE86-A8D479BF5210}" srcOrd="0" destOrd="0" presId="urn:microsoft.com/office/officeart/2005/8/layout/hProcess4"/>
    <dgm:cxn modelId="{F6677D30-1942-4824-946C-97E5795B4729}" type="presParOf" srcId="{6F52563A-86C0-4E61-84C2-0E39B93D6ED5}" destId="{D201C69F-4FB4-47CE-AB1C-DE7C9B55FA19}" srcOrd="1" destOrd="0" presId="urn:microsoft.com/office/officeart/2005/8/layout/hProcess4"/>
    <dgm:cxn modelId="{F0DD74B0-448D-44CC-B917-2489820DBBF5}" type="presParOf" srcId="{6F52563A-86C0-4E61-84C2-0E39B93D6ED5}" destId="{015A95DA-98D9-463E-940F-29346589337C}" srcOrd="2" destOrd="0" presId="urn:microsoft.com/office/officeart/2005/8/layout/hProcess4"/>
    <dgm:cxn modelId="{E3AF0127-551B-4903-A27C-17C19F9CFDC8}" type="presParOf" srcId="{015A95DA-98D9-463E-940F-29346589337C}" destId="{2B4164F0-2202-428D-A2AF-B2B695C1A732}" srcOrd="0" destOrd="0" presId="urn:microsoft.com/office/officeart/2005/8/layout/hProcess4"/>
    <dgm:cxn modelId="{F913E181-6ED8-4500-BCD4-65B21B832B73}" type="presParOf" srcId="{2B4164F0-2202-428D-A2AF-B2B695C1A732}" destId="{5F4C47A8-65DB-4F42-8CBF-B8034556BA0E}" srcOrd="0" destOrd="0" presId="urn:microsoft.com/office/officeart/2005/8/layout/hProcess4"/>
    <dgm:cxn modelId="{701A2211-647A-42F0-84DA-1A63EE020276}" type="presParOf" srcId="{2B4164F0-2202-428D-A2AF-B2B695C1A732}" destId="{4FEBC0BA-1C90-44C5-B9F5-2A6970DE4D84}" srcOrd="1" destOrd="0" presId="urn:microsoft.com/office/officeart/2005/8/layout/hProcess4"/>
    <dgm:cxn modelId="{02D52009-3495-46CF-A80D-60AF6FA2B597}" type="presParOf" srcId="{2B4164F0-2202-428D-A2AF-B2B695C1A732}" destId="{7AF757F9-5A18-4690-9C2F-092A0F1CAB78}" srcOrd="2" destOrd="0" presId="urn:microsoft.com/office/officeart/2005/8/layout/hProcess4"/>
    <dgm:cxn modelId="{0829EE63-1B09-4F81-BE50-EB624170EABB}" type="presParOf" srcId="{2B4164F0-2202-428D-A2AF-B2B695C1A732}" destId="{1041A7C8-39BC-463B-A144-0FA3D733EF56}" srcOrd="3" destOrd="0" presId="urn:microsoft.com/office/officeart/2005/8/layout/hProcess4"/>
    <dgm:cxn modelId="{8FA169AD-EA6E-497C-A398-1ECE28D6C4F5}" type="presParOf" srcId="{2B4164F0-2202-428D-A2AF-B2B695C1A732}" destId="{E4D44DF4-2E01-4760-BF3D-8A6B1693D17F}" srcOrd="4" destOrd="0" presId="urn:microsoft.com/office/officeart/2005/8/layout/hProcess4"/>
    <dgm:cxn modelId="{DF3B2B82-3DA6-447C-A76B-93E3B1BB8D36}" type="presParOf" srcId="{015A95DA-98D9-463E-940F-29346589337C}" destId="{DE9E8FDE-98F0-4DB7-B6CE-0334CBBEC0A5}" srcOrd="1" destOrd="0" presId="urn:microsoft.com/office/officeart/2005/8/layout/hProcess4"/>
    <dgm:cxn modelId="{A97C177A-EA49-4C45-955F-7E3B09FE0B68}" type="presParOf" srcId="{015A95DA-98D9-463E-940F-29346589337C}" destId="{ADF59467-66A3-40A2-9132-6224FB1BE6E9}" srcOrd="2" destOrd="0" presId="urn:microsoft.com/office/officeart/2005/8/layout/hProcess4"/>
    <dgm:cxn modelId="{36EC503D-074B-453D-8336-BF0D39926519}" type="presParOf" srcId="{ADF59467-66A3-40A2-9132-6224FB1BE6E9}" destId="{392A4A87-1AD2-4C22-9ABF-DB60FAFE6DA8}" srcOrd="0" destOrd="0" presId="urn:microsoft.com/office/officeart/2005/8/layout/hProcess4"/>
    <dgm:cxn modelId="{670BE14A-8135-4AD8-8AC4-CE67E2BB893E}" type="presParOf" srcId="{ADF59467-66A3-40A2-9132-6224FB1BE6E9}" destId="{7DF1B058-9F37-4858-AB2A-D07099C8254F}" srcOrd="1" destOrd="0" presId="urn:microsoft.com/office/officeart/2005/8/layout/hProcess4"/>
    <dgm:cxn modelId="{D7A7C369-ABFD-49EC-90CC-D0639BB417A6}" type="presParOf" srcId="{ADF59467-66A3-40A2-9132-6224FB1BE6E9}" destId="{D22DE24E-6A9E-46A9-8BE1-E6ED0E78ED92}" srcOrd="2" destOrd="0" presId="urn:microsoft.com/office/officeart/2005/8/layout/hProcess4"/>
    <dgm:cxn modelId="{1E49EC0C-17F0-4C08-B697-8AAE30781D08}" type="presParOf" srcId="{ADF59467-66A3-40A2-9132-6224FB1BE6E9}" destId="{F50825C5-F08B-41EF-A75A-908692287CCC}" srcOrd="3" destOrd="0" presId="urn:microsoft.com/office/officeart/2005/8/layout/hProcess4"/>
    <dgm:cxn modelId="{41FC04AE-163E-46C5-BE7C-D8C97FA1F41F}" type="presParOf" srcId="{ADF59467-66A3-40A2-9132-6224FB1BE6E9}" destId="{6C16D525-850C-4982-89FC-9F42DE9BCC32}" srcOrd="4" destOrd="0" presId="urn:microsoft.com/office/officeart/2005/8/layout/hProcess4"/>
    <dgm:cxn modelId="{5E5C504C-DCE7-4B82-BF93-7FB474A78930}" type="presParOf" srcId="{015A95DA-98D9-463E-940F-29346589337C}" destId="{5385FEAD-9C96-41CE-B3F6-530F58FFA219}" srcOrd="3" destOrd="0" presId="urn:microsoft.com/office/officeart/2005/8/layout/hProcess4"/>
    <dgm:cxn modelId="{3FBD8C63-C910-4BFC-802F-83B0F130E74D}" type="presParOf" srcId="{015A95DA-98D9-463E-940F-29346589337C}" destId="{710678A5-2E0E-4F88-9906-A8ED8FD19005}" srcOrd="4" destOrd="0" presId="urn:microsoft.com/office/officeart/2005/8/layout/hProcess4"/>
    <dgm:cxn modelId="{6C60847F-0A55-4D16-89ED-ACFD3A17F297}" type="presParOf" srcId="{710678A5-2E0E-4F88-9906-A8ED8FD19005}" destId="{AC44FA96-0246-488F-AB4F-396C01407A21}" srcOrd="0" destOrd="0" presId="urn:microsoft.com/office/officeart/2005/8/layout/hProcess4"/>
    <dgm:cxn modelId="{06C80F90-8937-4909-86B7-4B7F0F9E365D}" type="presParOf" srcId="{710678A5-2E0E-4F88-9906-A8ED8FD19005}" destId="{C052B2EE-ED76-4133-A052-37602E9030AA}" srcOrd="1" destOrd="0" presId="urn:microsoft.com/office/officeart/2005/8/layout/hProcess4"/>
    <dgm:cxn modelId="{264130EB-1A84-4CC2-AD7B-D8760CC9CBCE}" type="presParOf" srcId="{710678A5-2E0E-4F88-9906-A8ED8FD19005}" destId="{5F8F0433-B69C-4DF6-AA70-9AF8BED4B544}" srcOrd="2" destOrd="0" presId="urn:microsoft.com/office/officeart/2005/8/layout/hProcess4"/>
    <dgm:cxn modelId="{DBFB8B6F-6E4D-41F0-96A3-4FA04104CE87}" type="presParOf" srcId="{710678A5-2E0E-4F88-9906-A8ED8FD19005}" destId="{BC5E1787-0DF1-4C8C-A601-35848B664E8B}" srcOrd="3" destOrd="0" presId="urn:microsoft.com/office/officeart/2005/8/layout/hProcess4"/>
    <dgm:cxn modelId="{842A3418-58E5-4A4F-9564-D65721F401CC}" type="presParOf" srcId="{710678A5-2E0E-4F88-9906-A8ED8FD19005}" destId="{A092E0D2-FDD4-41F6-B8FB-453DF0A3FAFF}" srcOrd="4" destOrd="0" presId="urn:microsoft.com/office/officeart/2005/8/layout/hProcess4"/>
    <dgm:cxn modelId="{89C47449-9A99-453B-8BF8-B7EDA11D2176}" type="presParOf" srcId="{015A95DA-98D9-463E-940F-29346589337C}" destId="{58FE842E-4B93-4DE0-9DD7-74C5BE67F1BA}" srcOrd="5" destOrd="0" presId="urn:microsoft.com/office/officeart/2005/8/layout/hProcess4"/>
    <dgm:cxn modelId="{6C814226-3A52-4EF4-B3CA-D234DBD0CCC3}" type="presParOf" srcId="{015A95DA-98D9-463E-940F-29346589337C}" destId="{6BE69E0F-1602-4AE6-B9FA-F1AD6C5EEB15}" srcOrd="6" destOrd="0" presId="urn:microsoft.com/office/officeart/2005/8/layout/hProcess4"/>
    <dgm:cxn modelId="{A9BA0DAA-41B6-410C-A20A-D7ED3349F66B}" type="presParOf" srcId="{6BE69E0F-1602-4AE6-B9FA-F1AD6C5EEB15}" destId="{DF711D5E-B53E-4970-AC19-EBC8B6FFCC69}" srcOrd="0" destOrd="0" presId="urn:microsoft.com/office/officeart/2005/8/layout/hProcess4"/>
    <dgm:cxn modelId="{7F9454BC-5362-4F19-9D23-9FBC9859235F}" type="presParOf" srcId="{6BE69E0F-1602-4AE6-B9FA-F1AD6C5EEB15}" destId="{2DF9F3F2-AB1D-4BAE-8364-CD1AC0D171F4}" srcOrd="1" destOrd="0" presId="urn:microsoft.com/office/officeart/2005/8/layout/hProcess4"/>
    <dgm:cxn modelId="{0C964A45-32B7-495E-BE9C-65E40EE7A8BE}" type="presParOf" srcId="{6BE69E0F-1602-4AE6-B9FA-F1AD6C5EEB15}" destId="{E2B48A17-BB01-434E-A4E1-502F55290379}" srcOrd="2" destOrd="0" presId="urn:microsoft.com/office/officeart/2005/8/layout/hProcess4"/>
    <dgm:cxn modelId="{B354C60C-5D91-405A-8FCC-15907B50141D}" type="presParOf" srcId="{6BE69E0F-1602-4AE6-B9FA-F1AD6C5EEB15}" destId="{E4CEC26A-B4C0-4F52-8E8C-48DD89B7D464}" srcOrd="3" destOrd="0" presId="urn:microsoft.com/office/officeart/2005/8/layout/hProcess4"/>
    <dgm:cxn modelId="{049FCF3E-03B8-431D-8006-3E470439169A}" type="presParOf" srcId="{6BE69E0F-1602-4AE6-B9FA-F1AD6C5EEB15}" destId="{0E95AAD8-46A2-4904-AA36-B18F87E1235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BC0BA-1C90-44C5-B9F5-2A6970DE4D84}">
      <dsp:nvSpPr>
        <dsp:cNvPr id="0" name=""/>
        <dsp:cNvSpPr/>
      </dsp:nvSpPr>
      <dsp:spPr>
        <a:xfrm>
          <a:off x="3282" y="1591192"/>
          <a:ext cx="1489324" cy="1228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9E8FDE-98F0-4DB7-B6CE-0334CBBEC0A5}">
      <dsp:nvSpPr>
        <dsp:cNvPr id="0" name=""/>
        <dsp:cNvSpPr/>
      </dsp:nvSpPr>
      <dsp:spPr>
        <a:xfrm>
          <a:off x="855997" y="1704274"/>
          <a:ext cx="1576855" cy="1576855"/>
        </a:xfrm>
        <a:prstGeom prst="leftCircularArrow">
          <a:avLst>
            <a:gd name="adj1" fmla="val 2741"/>
            <a:gd name="adj2" fmla="val 334098"/>
            <a:gd name="adj3" fmla="val 2109609"/>
            <a:gd name="adj4" fmla="val 9024489"/>
            <a:gd name="adj5" fmla="val 3198"/>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sp>
    <dsp:sp modelId="{1041A7C8-39BC-463B-A144-0FA3D733EF56}">
      <dsp:nvSpPr>
        <dsp:cNvPr id="0" name=""/>
        <dsp:cNvSpPr/>
      </dsp:nvSpPr>
      <dsp:spPr>
        <a:xfrm>
          <a:off x="334244" y="2556349"/>
          <a:ext cx="1323844" cy="5264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System Stressors</a:t>
          </a:r>
          <a:endParaRPr lang="en-GB" sz="1700" kern="1200"/>
        </a:p>
      </dsp:txBody>
      <dsp:txXfrm>
        <a:off x="349663" y="2571768"/>
        <a:ext cx="1293006" cy="495611"/>
      </dsp:txXfrm>
    </dsp:sp>
    <dsp:sp modelId="{7DF1B058-9F37-4858-AB2A-D07099C8254F}">
      <dsp:nvSpPr>
        <dsp:cNvPr id="0" name=""/>
        <dsp:cNvSpPr/>
      </dsp:nvSpPr>
      <dsp:spPr>
        <a:xfrm>
          <a:off x="1863928" y="1591192"/>
          <a:ext cx="1489324" cy="1228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5FEAD-9C96-41CE-B3F6-530F58FFA219}">
      <dsp:nvSpPr>
        <dsp:cNvPr id="0" name=""/>
        <dsp:cNvSpPr/>
      </dsp:nvSpPr>
      <dsp:spPr>
        <a:xfrm>
          <a:off x="2957501" y="1042551"/>
          <a:ext cx="1754401" cy="1759645"/>
        </a:xfrm>
        <a:prstGeom prst="circularArrow">
          <a:avLst>
            <a:gd name="adj1" fmla="val 2457"/>
            <a:gd name="adj2" fmla="val 297417"/>
            <a:gd name="adj3" fmla="val 19760666"/>
            <a:gd name="adj4" fmla="val 12809104"/>
            <a:gd name="adj5" fmla="val 2866"/>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sp>
    <dsp:sp modelId="{F50825C5-F08B-41EF-A75A-908692287CCC}">
      <dsp:nvSpPr>
        <dsp:cNvPr id="0" name=""/>
        <dsp:cNvSpPr/>
      </dsp:nvSpPr>
      <dsp:spPr>
        <a:xfrm>
          <a:off x="2204765" y="1229606"/>
          <a:ext cx="1323844" cy="5264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EOLC Fund Investment</a:t>
          </a:r>
          <a:endParaRPr lang="en-GB" sz="1700" kern="1200"/>
        </a:p>
      </dsp:txBody>
      <dsp:txXfrm>
        <a:off x="2220184" y="1245025"/>
        <a:ext cx="1293006" cy="495611"/>
      </dsp:txXfrm>
    </dsp:sp>
    <dsp:sp modelId="{C052B2EE-ED76-4133-A052-37602E9030AA}">
      <dsp:nvSpPr>
        <dsp:cNvPr id="0" name=""/>
        <dsp:cNvSpPr/>
      </dsp:nvSpPr>
      <dsp:spPr>
        <a:xfrm>
          <a:off x="3724573" y="1591192"/>
          <a:ext cx="1489324" cy="1228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FE842E-4B93-4DE0-9DD7-74C5BE67F1BA}">
      <dsp:nvSpPr>
        <dsp:cNvPr id="0" name=""/>
        <dsp:cNvSpPr/>
      </dsp:nvSpPr>
      <dsp:spPr>
        <a:xfrm>
          <a:off x="4584762" y="1757934"/>
          <a:ext cx="1576855" cy="1576855"/>
        </a:xfrm>
        <a:prstGeom prst="leftCircularArrow">
          <a:avLst>
            <a:gd name="adj1" fmla="val 2741"/>
            <a:gd name="adj2" fmla="val 334098"/>
            <a:gd name="adj3" fmla="val 2109609"/>
            <a:gd name="adj4" fmla="val 9024489"/>
            <a:gd name="adj5" fmla="val 31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E1787-0DF1-4C8C-A601-35848B664E8B}">
      <dsp:nvSpPr>
        <dsp:cNvPr id="0" name=""/>
        <dsp:cNvSpPr/>
      </dsp:nvSpPr>
      <dsp:spPr>
        <a:xfrm>
          <a:off x="4055534" y="2556349"/>
          <a:ext cx="1323844" cy="5264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Service activities</a:t>
          </a:r>
          <a:endParaRPr lang="en-GB" sz="1700" kern="1200"/>
        </a:p>
      </dsp:txBody>
      <dsp:txXfrm>
        <a:off x="4070953" y="2571768"/>
        <a:ext cx="1293006" cy="495611"/>
      </dsp:txXfrm>
    </dsp:sp>
    <dsp:sp modelId="{2DF9F3F2-AB1D-4BAE-8364-CD1AC0D171F4}">
      <dsp:nvSpPr>
        <dsp:cNvPr id="0" name=""/>
        <dsp:cNvSpPr/>
      </dsp:nvSpPr>
      <dsp:spPr>
        <a:xfrm>
          <a:off x="5585218" y="1591192"/>
          <a:ext cx="1489324" cy="12283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EC26A-B4C0-4F52-8E8C-48DD89B7D464}">
      <dsp:nvSpPr>
        <dsp:cNvPr id="0" name=""/>
        <dsp:cNvSpPr/>
      </dsp:nvSpPr>
      <dsp:spPr>
        <a:xfrm>
          <a:off x="5914379" y="1270648"/>
          <a:ext cx="1323844" cy="5264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Outcomes</a:t>
          </a:r>
          <a:endParaRPr lang="en-GB" sz="1700" kern="1200"/>
        </a:p>
      </dsp:txBody>
      <dsp:txXfrm>
        <a:off x="5929798" y="1286067"/>
        <a:ext cx="1293006" cy="4956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69281-67C1-4316-A2C1-8354B1650C83}"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513B4-72BE-45EB-9785-9F46C9132086}" type="slidenum">
              <a:rPr lang="en-GB" smtClean="0"/>
              <a:t>‹#›</a:t>
            </a:fld>
            <a:endParaRPr lang="en-GB"/>
          </a:p>
        </p:txBody>
      </p:sp>
    </p:spTree>
    <p:extLst>
      <p:ext uri="{BB962C8B-B14F-4D97-AF65-F5344CB8AC3E}">
        <p14:creationId xmlns:p14="http://schemas.microsoft.com/office/powerpoint/2010/main" val="249863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20788"/>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E513B4-72BE-45EB-9785-9F46C9132086}" type="slidenum">
              <a:rPr lang="en-GB" smtClean="0"/>
              <a:t>2</a:t>
            </a:fld>
            <a:endParaRPr lang="en-GB"/>
          </a:p>
        </p:txBody>
      </p:sp>
    </p:spTree>
    <p:extLst>
      <p:ext uri="{BB962C8B-B14F-4D97-AF65-F5344CB8AC3E}">
        <p14:creationId xmlns:p14="http://schemas.microsoft.com/office/powerpoint/2010/main" val="159900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6EE513B4-72BE-45EB-9785-9F46C9132086}" type="slidenum">
              <a:rPr lang="en-GB" smtClean="0"/>
              <a:t>11</a:t>
            </a:fld>
            <a:endParaRPr lang="en-GB"/>
          </a:p>
        </p:txBody>
      </p:sp>
    </p:spTree>
    <p:extLst>
      <p:ext uri="{BB962C8B-B14F-4D97-AF65-F5344CB8AC3E}">
        <p14:creationId xmlns:p14="http://schemas.microsoft.com/office/powerpoint/2010/main" val="56308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6EE513B4-72BE-45EB-9785-9F46C9132086}" type="slidenum">
              <a:rPr lang="en-GB" smtClean="0"/>
              <a:t>12</a:t>
            </a:fld>
            <a:endParaRPr lang="en-GB"/>
          </a:p>
        </p:txBody>
      </p:sp>
    </p:spTree>
    <p:extLst>
      <p:ext uri="{BB962C8B-B14F-4D97-AF65-F5344CB8AC3E}">
        <p14:creationId xmlns:p14="http://schemas.microsoft.com/office/powerpoint/2010/main" val="37954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E513B4-72BE-45EB-9785-9F46C9132086}" type="slidenum">
              <a:rPr lang="en-GB" smtClean="0"/>
              <a:t>13</a:t>
            </a:fld>
            <a:endParaRPr lang="en-GB"/>
          </a:p>
        </p:txBody>
      </p:sp>
    </p:spTree>
    <p:extLst>
      <p:ext uri="{BB962C8B-B14F-4D97-AF65-F5344CB8AC3E}">
        <p14:creationId xmlns:p14="http://schemas.microsoft.com/office/powerpoint/2010/main" val="7103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E513B4-72BE-45EB-9785-9F46C9132086}" type="slidenum">
              <a:rPr lang="en-GB" smtClean="0"/>
              <a:t>3</a:t>
            </a:fld>
            <a:endParaRPr lang="en-GB"/>
          </a:p>
        </p:txBody>
      </p:sp>
    </p:spTree>
    <p:extLst>
      <p:ext uri="{BB962C8B-B14F-4D97-AF65-F5344CB8AC3E}">
        <p14:creationId xmlns:p14="http://schemas.microsoft.com/office/powerpoint/2010/main" val="354069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E513B4-72BE-45EB-9785-9F46C9132086}" type="slidenum">
              <a:rPr lang="en-GB" smtClean="0"/>
              <a:t>4</a:t>
            </a:fld>
            <a:endParaRPr lang="en-GB"/>
          </a:p>
        </p:txBody>
      </p:sp>
    </p:spTree>
    <p:extLst>
      <p:ext uri="{BB962C8B-B14F-4D97-AF65-F5344CB8AC3E}">
        <p14:creationId xmlns:p14="http://schemas.microsoft.com/office/powerpoint/2010/main" val="79253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52095" lvl="0" algn="l">
              <a:spcBef>
                <a:spcPts val="200"/>
              </a:spcBef>
              <a:spcAft>
                <a:spcPts val="200"/>
              </a:spcAft>
              <a:buClr>
                <a:srgbClr val="51832B"/>
              </a:buClr>
              <a:tabLst>
                <a:tab pos="215900" algn="l"/>
              </a:tabLst>
            </a:pPr>
            <a:endParaRPr lang="en-US" sz="900" dirty="0">
              <a:cs typeface="Calibri"/>
            </a:endParaRPr>
          </a:p>
        </p:txBody>
      </p:sp>
      <p:sp>
        <p:nvSpPr>
          <p:cNvPr id="4" name="Slide Number Placeholder 3"/>
          <p:cNvSpPr>
            <a:spLocks noGrp="1"/>
          </p:cNvSpPr>
          <p:nvPr>
            <p:ph type="sldNum" sz="quarter" idx="5"/>
          </p:nvPr>
        </p:nvSpPr>
        <p:spPr/>
        <p:txBody>
          <a:bodyPr/>
          <a:lstStyle/>
          <a:p>
            <a:fld id="{6EE513B4-72BE-45EB-9785-9F46C9132086}" type="slidenum">
              <a:rPr lang="en-GB" smtClean="0"/>
              <a:t>5</a:t>
            </a:fld>
            <a:endParaRPr lang="en-GB"/>
          </a:p>
        </p:txBody>
      </p:sp>
    </p:spTree>
    <p:extLst>
      <p:ext uri="{BB962C8B-B14F-4D97-AF65-F5344CB8AC3E}">
        <p14:creationId xmlns:p14="http://schemas.microsoft.com/office/powerpoint/2010/main" val="249700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E513B4-72BE-45EB-9785-9F46C9132086}" type="slidenum">
              <a:rPr lang="en-GB" smtClean="0"/>
              <a:t>6</a:t>
            </a:fld>
            <a:endParaRPr lang="en-GB"/>
          </a:p>
        </p:txBody>
      </p:sp>
    </p:spTree>
    <p:extLst>
      <p:ext uri="{BB962C8B-B14F-4D97-AF65-F5344CB8AC3E}">
        <p14:creationId xmlns:p14="http://schemas.microsoft.com/office/powerpoint/2010/main" val="317498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E513B4-72BE-45EB-9785-9F46C9132086}" type="slidenum">
              <a:rPr lang="en-GB" smtClean="0"/>
              <a:t>7</a:t>
            </a:fld>
            <a:endParaRPr lang="en-GB"/>
          </a:p>
        </p:txBody>
      </p:sp>
    </p:spTree>
    <p:extLst>
      <p:ext uri="{BB962C8B-B14F-4D97-AF65-F5344CB8AC3E}">
        <p14:creationId xmlns:p14="http://schemas.microsoft.com/office/powerpoint/2010/main" val="222144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8713"/>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E513B4-72BE-45EB-9785-9F46C9132086}" type="slidenum">
              <a:rPr lang="en-GB" smtClean="0"/>
              <a:t>8</a:t>
            </a:fld>
            <a:endParaRPr lang="en-GB"/>
          </a:p>
        </p:txBody>
      </p:sp>
    </p:spTree>
    <p:extLst>
      <p:ext uri="{BB962C8B-B14F-4D97-AF65-F5344CB8AC3E}">
        <p14:creationId xmlns:p14="http://schemas.microsoft.com/office/powerpoint/2010/main" val="328384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E513B4-72BE-45EB-9785-9F46C9132086}" type="slidenum">
              <a:rPr lang="en-GB" smtClean="0"/>
              <a:t>9</a:t>
            </a:fld>
            <a:endParaRPr lang="en-GB"/>
          </a:p>
        </p:txBody>
      </p:sp>
    </p:spTree>
    <p:extLst>
      <p:ext uri="{BB962C8B-B14F-4D97-AF65-F5344CB8AC3E}">
        <p14:creationId xmlns:p14="http://schemas.microsoft.com/office/powerpoint/2010/main" val="36735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E513B4-72BE-45EB-9785-9F46C9132086}" type="slidenum">
              <a:rPr lang="en-GB" smtClean="0"/>
              <a:t>10</a:t>
            </a:fld>
            <a:endParaRPr lang="en-GB"/>
          </a:p>
        </p:txBody>
      </p:sp>
    </p:spTree>
    <p:extLst>
      <p:ext uri="{BB962C8B-B14F-4D97-AF65-F5344CB8AC3E}">
        <p14:creationId xmlns:p14="http://schemas.microsoft.com/office/powerpoint/2010/main" val="339024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18F9-CF83-45B7-980E-97CCB695F7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EE1488-A4AC-45CE-A7C2-AA2364797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F72473-CCDF-4D7A-8721-996377CAFABE}"/>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5" name="Footer Placeholder 4">
            <a:extLst>
              <a:ext uri="{FF2B5EF4-FFF2-40B4-BE49-F238E27FC236}">
                <a16:creationId xmlns:a16="http://schemas.microsoft.com/office/drawing/2014/main" id="{33CD9E83-0F00-4316-A0A4-360C11E2C3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A1769-5586-429F-A97E-B4649B73735D}"/>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133484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E818-E640-405A-A7B1-085B67E4DF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A898A-F51E-4875-B6B0-181F569262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45896-AE61-43CF-A8AD-ADF8CDC18FED}"/>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5" name="Footer Placeholder 4">
            <a:extLst>
              <a:ext uri="{FF2B5EF4-FFF2-40B4-BE49-F238E27FC236}">
                <a16:creationId xmlns:a16="http://schemas.microsoft.com/office/drawing/2014/main" id="{7DA72497-1012-434F-BD6E-0AEF22A31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4F045-17B6-4763-AB49-71D9BFB6FF68}"/>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278892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ECB05-5996-41DA-A97D-6EDBF7B4A9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42E442-0D6C-49C7-86D9-CB01BE829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BE6283-0A0F-4D9A-9743-139CF12E9422}"/>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5" name="Footer Placeholder 4">
            <a:extLst>
              <a:ext uri="{FF2B5EF4-FFF2-40B4-BE49-F238E27FC236}">
                <a16:creationId xmlns:a16="http://schemas.microsoft.com/office/drawing/2014/main" id="{924F66BA-D4AA-40EF-B476-55E11152B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5EFC22-C5C7-47FC-95BC-4885D730ED1B}"/>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1087996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1 Orange Yellow - no identifier">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3128"/>
            <a:ext cx="5604933" cy="4715999"/>
          </a:xfrm>
        </p:spPr>
        <p:txBody>
          <a:bodyPr/>
          <a:lstStyle>
            <a:lvl1pPr marL="0" indent="0">
              <a:buNone/>
              <a:defRPr/>
            </a:lvl1pPr>
          </a:lstStyle>
          <a:p>
            <a:endParaRPr lang="en-US" dirty="0"/>
          </a:p>
        </p:txBody>
      </p:sp>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a:extLst>
              <a:ext uri="{FF2B5EF4-FFF2-40B4-BE49-F238E27FC236}">
                <a16:creationId xmlns:a16="http://schemas.microsoft.com/office/drawing/2014/main" id="{7B2DAB9D-D45B-4C0D-9D0F-FD20B9581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71453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389057-1F16-4BFC-B586-889780041F45}"/>
              </a:ext>
            </a:extLst>
          </p:cNvPr>
          <p:cNvGrpSpPr/>
          <p:nvPr userDrawn="1"/>
        </p:nvGrpSpPr>
        <p:grpSpPr>
          <a:xfrm>
            <a:off x="5628000" y="0"/>
            <a:ext cx="6562399" cy="6858000"/>
            <a:chOff x="5628000" y="0"/>
            <a:chExt cx="6562399" cy="6858000"/>
          </a:xfrm>
        </p:grpSpPr>
        <p:grpSp>
          <p:nvGrpSpPr>
            <p:cNvPr id="4" name="Group 3">
              <a:extLst>
                <a:ext uri="{FF2B5EF4-FFF2-40B4-BE49-F238E27FC236}">
                  <a16:creationId xmlns:a16="http://schemas.microsoft.com/office/drawing/2014/main" id="{9B8E7BE5-172D-485B-9467-AE079020CB3F}"/>
                </a:ext>
              </a:extLst>
            </p:cNvPr>
            <p:cNvGrpSpPr/>
            <p:nvPr userDrawn="1"/>
          </p:nvGrpSpPr>
          <p:grpSpPr>
            <a:xfrm>
              <a:off x="5628000" y="0"/>
              <a:ext cx="6562399" cy="6858000"/>
              <a:chOff x="5628000" y="0"/>
              <a:chExt cx="6562399" cy="6858000"/>
            </a:xfrm>
          </p:grpSpPr>
          <p:sp>
            <p:nvSpPr>
              <p:cNvPr id="16" name="Rectangle 15">
                <a:extLst>
                  <a:ext uri="{FF2B5EF4-FFF2-40B4-BE49-F238E27FC236}">
                    <a16:creationId xmlns:a16="http://schemas.microsoft.com/office/drawing/2014/main" id="{0C45408E-B618-4084-97DC-EAE761995507}"/>
                  </a:ext>
                </a:extLst>
              </p:cNvPr>
              <p:cNvSpPr/>
              <p:nvPr userDrawn="1"/>
            </p:nvSpPr>
            <p:spPr>
              <a:xfrm>
                <a:off x="5628000" y="0"/>
                <a:ext cx="65623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F566549-C7D7-49BC-BD09-877289BE5749}"/>
                  </a:ext>
                </a:extLst>
              </p:cNvPr>
              <p:cNvSpPr/>
              <p:nvPr userDrawn="1"/>
            </p:nvSpPr>
            <p:spPr>
              <a:xfrm>
                <a:off x="11424001" y="1562400"/>
                <a:ext cx="766398" cy="37667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05AF876C-3F05-40A4-83F4-2825B6D80951}"/>
                </a:ext>
              </a:extLst>
            </p:cNvPr>
            <p:cNvSpPr/>
            <p:nvPr userDrawn="1"/>
          </p:nvSpPr>
          <p:spPr>
            <a:xfrm>
              <a:off x="5628000" y="1562400"/>
              <a:ext cx="756000" cy="3766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Picture Placeholder 17">
            <a:extLst>
              <a:ext uri="{FF2B5EF4-FFF2-40B4-BE49-F238E27FC236}">
                <a16:creationId xmlns:a16="http://schemas.microsoft.com/office/drawing/2014/main" id="{BA41E7C0-88C4-4318-80F9-5C958F2D49A9}"/>
              </a:ext>
            </a:extLst>
          </p:cNvPr>
          <p:cNvSpPr>
            <a:spLocks noGrp="1"/>
          </p:cNvSpPr>
          <p:nvPr userDrawn="1">
            <p:ph type="pic" sz="quarter" idx="24"/>
          </p:nvPr>
        </p:nvSpPr>
        <p:spPr>
          <a:xfrm>
            <a:off x="6761150" y="1299844"/>
            <a:ext cx="4263294" cy="4247313"/>
          </a:xfrm>
          <a:prstGeom prst="ellipse">
            <a:avLst/>
          </a:prstGeom>
          <a:ln>
            <a:noFill/>
          </a:ln>
        </p:spPr>
        <p:txBody>
          <a:bodyPr anchor="ctr"/>
          <a:lstStyle>
            <a:lvl1pPr algn="ctr">
              <a:defRPr sz="1400" b="0"/>
            </a:lvl1pPr>
          </a:lstStyle>
          <a:p>
            <a:r>
              <a:rPr lang="en-US"/>
              <a:t>Click icon to add picture</a:t>
            </a:r>
            <a:endParaRPr lang="en-GB" dirty="0"/>
          </a:p>
        </p:txBody>
      </p:sp>
      <p:sp>
        <p:nvSpPr>
          <p:cNvPr id="3" name="Subtitle 2">
            <a:extLst>
              <a:ext uri="{FF2B5EF4-FFF2-40B4-BE49-F238E27FC236}">
                <a16:creationId xmlns:a16="http://schemas.microsoft.com/office/drawing/2014/main" id="{CFC94E18-7E83-454C-B950-534B5144E54F}"/>
              </a:ext>
            </a:extLst>
          </p:cNvPr>
          <p:cNvSpPr>
            <a:spLocks noGrp="1"/>
          </p:cNvSpPr>
          <p:nvPr userDrawn="1">
            <p:ph type="subTitle" idx="1"/>
          </p:nvPr>
        </p:nvSpPr>
        <p:spPr>
          <a:xfrm>
            <a:off x="434910" y="4520587"/>
            <a:ext cx="4140000" cy="420411"/>
          </a:xfrm>
        </p:spPr>
        <p:txBody>
          <a:bodyPr/>
          <a:lstStyle>
            <a:lvl1pPr marL="0" indent="0" algn="l">
              <a:lnSpc>
                <a:spcPct val="100000"/>
              </a:lnSpc>
              <a:buNone/>
              <a:defRPr sz="2000" b="0">
                <a:solidFill>
                  <a:srgbClr val="1F0A0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3860B8B2-558B-4CBA-A692-9EA84942DB73}"/>
              </a:ext>
            </a:extLst>
          </p:cNvPr>
          <p:cNvSpPr>
            <a:spLocks noGrp="1"/>
          </p:cNvSpPr>
          <p:nvPr userDrawn="1">
            <p:ph type="ftr" sz="quarter" idx="11"/>
          </p:nvPr>
        </p:nvSpPr>
        <p:spPr>
          <a:xfrm>
            <a:off x="9480000" y="6380197"/>
            <a:ext cx="2688700" cy="288803"/>
          </a:xfrm>
        </p:spPr>
        <p:txBody>
          <a:bodyPr/>
          <a:lstStyle>
            <a:lvl1pPr>
              <a:defRPr sz="1270" cap="all" baseline="0">
                <a:solidFill>
                  <a:schemeClr val="bg1"/>
                </a:solidFill>
              </a:defRPr>
            </a:lvl1pPr>
          </a:lstStyle>
          <a:p>
            <a:r>
              <a:rPr lang="en-GB" dirty="0"/>
              <a:t>Social Finance</a:t>
            </a:r>
          </a:p>
        </p:txBody>
      </p:sp>
      <p:pic>
        <p:nvPicPr>
          <p:cNvPr id="10" name="Picture 9" descr="Shape&#10;&#10;Description automatically generated with medium confidence">
            <a:extLst>
              <a:ext uri="{FF2B5EF4-FFF2-40B4-BE49-F238E27FC236}">
                <a16:creationId xmlns:a16="http://schemas.microsoft.com/office/drawing/2014/main" id="{15524BD8-A67C-4569-B295-EE540FA28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16" y="385680"/>
            <a:ext cx="2664000" cy="563636"/>
          </a:xfrm>
          <a:prstGeom prst="rect">
            <a:avLst/>
          </a:prstGeom>
        </p:spPr>
      </p:pic>
      <p:sp>
        <p:nvSpPr>
          <p:cNvPr id="12" name="Text Placeholder 11">
            <a:extLst>
              <a:ext uri="{FF2B5EF4-FFF2-40B4-BE49-F238E27FC236}">
                <a16:creationId xmlns:a16="http://schemas.microsoft.com/office/drawing/2014/main" id="{4D8C5F88-657B-4516-94E3-E419E7A0DE9B}"/>
              </a:ext>
            </a:extLst>
          </p:cNvPr>
          <p:cNvSpPr>
            <a:spLocks noGrp="1"/>
          </p:cNvSpPr>
          <p:nvPr userDrawn="1">
            <p:ph type="body" sz="quarter" idx="12"/>
          </p:nvPr>
        </p:nvSpPr>
        <p:spPr>
          <a:xfrm>
            <a:off x="447675" y="5177928"/>
            <a:ext cx="4140200" cy="1347072"/>
          </a:xfrm>
        </p:spPr>
        <p:txBody>
          <a:bodyPr/>
          <a:lstStyle>
            <a:lvl1pPr>
              <a:lnSpc>
                <a:spcPts val="1920"/>
              </a:lnSpc>
              <a:spcBef>
                <a:spcPts val="600"/>
              </a:spcBef>
              <a:defRPr sz="1600">
                <a:solidFill>
                  <a:srgbClr val="1F0A09"/>
                </a:solidFill>
              </a:defRPr>
            </a:lvl1pPr>
            <a:lvl2pPr>
              <a:lnSpc>
                <a:spcPts val="1920"/>
              </a:lnSpc>
              <a:spcBef>
                <a:spcPts val="0"/>
              </a:spcBef>
              <a:defRPr sz="1600">
                <a:solidFill>
                  <a:srgbClr val="1F0A09"/>
                </a:solidFill>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C316E28D-A64F-469B-A15E-1EAADF5FB68A}"/>
              </a:ext>
            </a:extLst>
          </p:cNvPr>
          <p:cNvCxnSpPr>
            <a:cxnSpLocks/>
          </p:cNvCxnSpPr>
          <p:nvPr userDrawn="1"/>
        </p:nvCxnSpPr>
        <p:spPr>
          <a:xfrm>
            <a:off x="445216" y="508500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9CFF5ACA-D7CD-4A3B-871A-9A5923564F86}"/>
              </a:ext>
            </a:extLst>
          </p:cNvPr>
          <p:cNvSpPr>
            <a:spLocks noGrp="1"/>
          </p:cNvSpPr>
          <p:nvPr userDrawn="1">
            <p:ph type="body" sz="quarter" idx="25"/>
          </p:nvPr>
        </p:nvSpPr>
        <p:spPr>
          <a:xfrm>
            <a:off x="418988" y="1883572"/>
            <a:ext cx="5101012" cy="2268184"/>
          </a:xfrm>
        </p:spPr>
        <p:txBody>
          <a:bodyPr/>
          <a:lstStyle>
            <a:lvl1pPr>
              <a:lnSpc>
                <a:spcPts val="3800"/>
              </a:lnSpc>
              <a:spcBef>
                <a:spcPts val="0"/>
              </a:spcBef>
              <a:defRPr sz="3600">
                <a:solidFill>
                  <a:srgbClr val="1F0A09"/>
                </a:solidFill>
                <a:latin typeface="+mj-lt"/>
              </a:defRPr>
            </a:lvl1pPr>
            <a:lvl2pPr>
              <a:lnSpc>
                <a:spcPts val="3300"/>
              </a:lnSpc>
              <a:spcBef>
                <a:spcPts val="0"/>
              </a:spcBef>
              <a:defRPr sz="2800">
                <a:solidFill>
                  <a:srgbClr val="1F0A09"/>
                </a:solidFill>
                <a:latin typeface="+mj-lt"/>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213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Image &amp; Partnership Logo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389057-1F16-4BFC-B586-889780041F45}"/>
              </a:ext>
            </a:extLst>
          </p:cNvPr>
          <p:cNvGrpSpPr/>
          <p:nvPr userDrawn="1"/>
        </p:nvGrpSpPr>
        <p:grpSpPr>
          <a:xfrm>
            <a:off x="5628000" y="0"/>
            <a:ext cx="6562399" cy="6858000"/>
            <a:chOff x="5628000" y="0"/>
            <a:chExt cx="6562399" cy="6858000"/>
          </a:xfrm>
        </p:grpSpPr>
        <p:grpSp>
          <p:nvGrpSpPr>
            <p:cNvPr id="4" name="Group 3">
              <a:extLst>
                <a:ext uri="{FF2B5EF4-FFF2-40B4-BE49-F238E27FC236}">
                  <a16:creationId xmlns:a16="http://schemas.microsoft.com/office/drawing/2014/main" id="{9B8E7BE5-172D-485B-9467-AE079020CB3F}"/>
                </a:ext>
              </a:extLst>
            </p:cNvPr>
            <p:cNvGrpSpPr/>
            <p:nvPr userDrawn="1"/>
          </p:nvGrpSpPr>
          <p:grpSpPr>
            <a:xfrm>
              <a:off x="5628000" y="0"/>
              <a:ext cx="6562399" cy="6858000"/>
              <a:chOff x="5628000" y="0"/>
              <a:chExt cx="6562399" cy="6858000"/>
            </a:xfrm>
          </p:grpSpPr>
          <p:sp>
            <p:nvSpPr>
              <p:cNvPr id="16" name="Rectangle 15">
                <a:extLst>
                  <a:ext uri="{FF2B5EF4-FFF2-40B4-BE49-F238E27FC236}">
                    <a16:creationId xmlns:a16="http://schemas.microsoft.com/office/drawing/2014/main" id="{0C45408E-B618-4084-97DC-EAE761995507}"/>
                  </a:ext>
                </a:extLst>
              </p:cNvPr>
              <p:cNvSpPr/>
              <p:nvPr userDrawn="1"/>
            </p:nvSpPr>
            <p:spPr>
              <a:xfrm>
                <a:off x="5628000" y="0"/>
                <a:ext cx="65623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F566549-C7D7-49BC-BD09-877289BE5749}"/>
                  </a:ext>
                </a:extLst>
              </p:cNvPr>
              <p:cNvSpPr/>
              <p:nvPr userDrawn="1"/>
            </p:nvSpPr>
            <p:spPr>
              <a:xfrm>
                <a:off x="11424001" y="1562400"/>
                <a:ext cx="766398" cy="37667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05AF876C-3F05-40A4-83F4-2825B6D80951}"/>
                </a:ext>
              </a:extLst>
            </p:cNvPr>
            <p:cNvSpPr/>
            <p:nvPr userDrawn="1"/>
          </p:nvSpPr>
          <p:spPr>
            <a:xfrm>
              <a:off x="5628000" y="1562400"/>
              <a:ext cx="756000" cy="3766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Picture Placeholder 17">
            <a:extLst>
              <a:ext uri="{FF2B5EF4-FFF2-40B4-BE49-F238E27FC236}">
                <a16:creationId xmlns:a16="http://schemas.microsoft.com/office/drawing/2014/main" id="{BA41E7C0-88C4-4318-80F9-5C958F2D49A9}"/>
              </a:ext>
            </a:extLst>
          </p:cNvPr>
          <p:cNvSpPr>
            <a:spLocks noGrp="1"/>
          </p:cNvSpPr>
          <p:nvPr userDrawn="1">
            <p:ph type="pic" sz="quarter" idx="24"/>
          </p:nvPr>
        </p:nvSpPr>
        <p:spPr>
          <a:xfrm>
            <a:off x="6761150" y="1299844"/>
            <a:ext cx="4263294" cy="4247313"/>
          </a:xfrm>
          <a:prstGeom prst="ellipse">
            <a:avLst/>
          </a:prstGeom>
          <a:ln>
            <a:noFill/>
          </a:ln>
        </p:spPr>
        <p:txBody>
          <a:bodyPr anchor="ctr"/>
          <a:lstStyle>
            <a:lvl1pPr algn="ctr">
              <a:defRPr sz="1400" b="0"/>
            </a:lvl1pPr>
          </a:lstStyle>
          <a:p>
            <a:r>
              <a:rPr lang="en-US"/>
              <a:t>Click icon to add picture</a:t>
            </a:r>
            <a:endParaRPr lang="en-GB" dirty="0"/>
          </a:p>
        </p:txBody>
      </p:sp>
      <p:sp>
        <p:nvSpPr>
          <p:cNvPr id="3" name="Subtitle 2">
            <a:extLst>
              <a:ext uri="{FF2B5EF4-FFF2-40B4-BE49-F238E27FC236}">
                <a16:creationId xmlns:a16="http://schemas.microsoft.com/office/drawing/2014/main" id="{CFC94E18-7E83-454C-B950-534B5144E54F}"/>
              </a:ext>
            </a:extLst>
          </p:cNvPr>
          <p:cNvSpPr>
            <a:spLocks noGrp="1"/>
          </p:cNvSpPr>
          <p:nvPr userDrawn="1">
            <p:ph type="subTitle" idx="1"/>
          </p:nvPr>
        </p:nvSpPr>
        <p:spPr>
          <a:xfrm>
            <a:off x="434910" y="4520587"/>
            <a:ext cx="4140000" cy="420411"/>
          </a:xfrm>
        </p:spPr>
        <p:txBody>
          <a:bodyPr/>
          <a:lstStyle>
            <a:lvl1pPr marL="0" indent="0" algn="l">
              <a:lnSpc>
                <a:spcPct val="100000"/>
              </a:lnSpc>
              <a:buNone/>
              <a:defRPr sz="2000" b="0">
                <a:solidFill>
                  <a:srgbClr val="1F0A0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3860B8B2-558B-4CBA-A692-9EA84942DB73}"/>
              </a:ext>
            </a:extLst>
          </p:cNvPr>
          <p:cNvSpPr>
            <a:spLocks noGrp="1"/>
          </p:cNvSpPr>
          <p:nvPr userDrawn="1">
            <p:ph type="ftr" sz="quarter" idx="11"/>
          </p:nvPr>
        </p:nvSpPr>
        <p:spPr>
          <a:xfrm>
            <a:off x="9480000" y="6380197"/>
            <a:ext cx="2688700" cy="288803"/>
          </a:xfrm>
        </p:spPr>
        <p:txBody>
          <a:bodyPr/>
          <a:lstStyle>
            <a:lvl1pPr>
              <a:defRPr sz="1270" cap="all" baseline="0">
                <a:solidFill>
                  <a:schemeClr val="bg1"/>
                </a:solidFill>
              </a:defRPr>
            </a:lvl1pPr>
          </a:lstStyle>
          <a:p>
            <a:r>
              <a:rPr lang="en-GB" dirty="0"/>
              <a:t>Social Finance</a:t>
            </a:r>
          </a:p>
        </p:txBody>
      </p:sp>
      <p:pic>
        <p:nvPicPr>
          <p:cNvPr id="10" name="Picture 9" descr="Shape&#10;&#10;Description automatically generated with medium confidence">
            <a:extLst>
              <a:ext uri="{FF2B5EF4-FFF2-40B4-BE49-F238E27FC236}">
                <a16:creationId xmlns:a16="http://schemas.microsoft.com/office/drawing/2014/main" id="{15524BD8-A67C-4569-B295-EE540FA28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16" y="385680"/>
            <a:ext cx="2664000" cy="563636"/>
          </a:xfrm>
          <a:prstGeom prst="rect">
            <a:avLst/>
          </a:prstGeom>
        </p:spPr>
      </p:pic>
      <p:sp>
        <p:nvSpPr>
          <p:cNvPr id="12" name="Text Placeholder 11">
            <a:extLst>
              <a:ext uri="{FF2B5EF4-FFF2-40B4-BE49-F238E27FC236}">
                <a16:creationId xmlns:a16="http://schemas.microsoft.com/office/drawing/2014/main" id="{4D8C5F88-657B-4516-94E3-E419E7A0DE9B}"/>
              </a:ext>
            </a:extLst>
          </p:cNvPr>
          <p:cNvSpPr>
            <a:spLocks noGrp="1"/>
          </p:cNvSpPr>
          <p:nvPr userDrawn="1">
            <p:ph type="body" sz="quarter" idx="12"/>
          </p:nvPr>
        </p:nvSpPr>
        <p:spPr>
          <a:xfrm>
            <a:off x="447675" y="5177928"/>
            <a:ext cx="4140200" cy="1347072"/>
          </a:xfrm>
        </p:spPr>
        <p:txBody>
          <a:bodyPr/>
          <a:lstStyle>
            <a:lvl1pPr>
              <a:lnSpc>
                <a:spcPts val="1920"/>
              </a:lnSpc>
              <a:spcBef>
                <a:spcPts val="600"/>
              </a:spcBef>
              <a:defRPr sz="1600">
                <a:solidFill>
                  <a:srgbClr val="1F0A09"/>
                </a:solidFill>
              </a:defRPr>
            </a:lvl1pPr>
            <a:lvl2pPr>
              <a:lnSpc>
                <a:spcPts val="1920"/>
              </a:lnSpc>
              <a:spcBef>
                <a:spcPts val="0"/>
              </a:spcBef>
              <a:defRPr sz="1600">
                <a:solidFill>
                  <a:srgbClr val="1F0A09"/>
                </a:solidFill>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C316E28D-A64F-469B-A15E-1EAADF5FB68A}"/>
              </a:ext>
            </a:extLst>
          </p:cNvPr>
          <p:cNvCxnSpPr>
            <a:cxnSpLocks/>
          </p:cNvCxnSpPr>
          <p:nvPr userDrawn="1"/>
        </p:nvCxnSpPr>
        <p:spPr>
          <a:xfrm>
            <a:off x="445216" y="508500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9CFF5ACA-D7CD-4A3B-871A-9A5923564F86}"/>
              </a:ext>
            </a:extLst>
          </p:cNvPr>
          <p:cNvSpPr>
            <a:spLocks noGrp="1"/>
          </p:cNvSpPr>
          <p:nvPr userDrawn="1">
            <p:ph type="body" sz="quarter" idx="25"/>
          </p:nvPr>
        </p:nvSpPr>
        <p:spPr>
          <a:xfrm>
            <a:off x="418988" y="1883572"/>
            <a:ext cx="5101012" cy="2268184"/>
          </a:xfrm>
        </p:spPr>
        <p:txBody>
          <a:bodyPr/>
          <a:lstStyle>
            <a:lvl1pPr>
              <a:lnSpc>
                <a:spcPts val="3800"/>
              </a:lnSpc>
              <a:spcBef>
                <a:spcPts val="0"/>
              </a:spcBef>
              <a:defRPr sz="3600">
                <a:solidFill>
                  <a:srgbClr val="1F0A09"/>
                </a:solidFill>
                <a:latin typeface="+mj-lt"/>
              </a:defRPr>
            </a:lvl1pPr>
            <a:lvl2pPr>
              <a:lnSpc>
                <a:spcPts val="3300"/>
              </a:lnSpc>
              <a:spcBef>
                <a:spcPts val="0"/>
              </a:spcBef>
              <a:defRPr sz="2800">
                <a:solidFill>
                  <a:srgbClr val="1F0A09"/>
                </a:solidFill>
                <a:latin typeface="+mj-lt"/>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pic>
        <p:nvPicPr>
          <p:cNvPr id="14" name="Picture 13" descr="A picture containing text, clipart&#10;&#10;Description automatically generated">
            <a:extLst>
              <a:ext uri="{FF2B5EF4-FFF2-40B4-BE49-F238E27FC236}">
                <a16:creationId xmlns:a16="http://schemas.microsoft.com/office/drawing/2014/main" id="{9EFE3CC4-6253-4A4B-BC97-D0BC2C7A00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010" y="1142822"/>
            <a:ext cx="1728000" cy="503820"/>
          </a:xfrm>
          <a:prstGeom prst="rect">
            <a:avLst/>
          </a:prstGeom>
        </p:spPr>
      </p:pic>
      <p:pic>
        <p:nvPicPr>
          <p:cNvPr id="18" name="Picture 17" descr="Logo&#10;&#10;Description automatically generated">
            <a:extLst>
              <a:ext uri="{FF2B5EF4-FFF2-40B4-BE49-F238E27FC236}">
                <a16:creationId xmlns:a16="http://schemas.microsoft.com/office/drawing/2014/main" id="{D44CD36E-35F7-49A6-97D4-036576933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48892" y="1147266"/>
            <a:ext cx="2750063" cy="562216"/>
          </a:xfrm>
          <a:prstGeom prst="rect">
            <a:avLst/>
          </a:prstGeom>
        </p:spPr>
      </p:pic>
    </p:spTree>
    <p:extLst>
      <p:ext uri="{BB962C8B-B14F-4D97-AF65-F5344CB8AC3E}">
        <p14:creationId xmlns:p14="http://schemas.microsoft.com/office/powerpoint/2010/main" val="2342273380"/>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389057-1F16-4BFC-B586-889780041F45}"/>
              </a:ext>
            </a:extLst>
          </p:cNvPr>
          <p:cNvGrpSpPr/>
          <p:nvPr userDrawn="1"/>
        </p:nvGrpSpPr>
        <p:grpSpPr>
          <a:xfrm>
            <a:off x="5628000" y="0"/>
            <a:ext cx="6562399" cy="6858000"/>
            <a:chOff x="5628000" y="0"/>
            <a:chExt cx="6562399" cy="6858000"/>
          </a:xfrm>
        </p:grpSpPr>
        <p:grpSp>
          <p:nvGrpSpPr>
            <p:cNvPr id="4" name="Group 3">
              <a:extLst>
                <a:ext uri="{FF2B5EF4-FFF2-40B4-BE49-F238E27FC236}">
                  <a16:creationId xmlns:a16="http://schemas.microsoft.com/office/drawing/2014/main" id="{9B8E7BE5-172D-485B-9467-AE079020CB3F}"/>
                </a:ext>
              </a:extLst>
            </p:cNvPr>
            <p:cNvGrpSpPr/>
            <p:nvPr userDrawn="1"/>
          </p:nvGrpSpPr>
          <p:grpSpPr>
            <a:xfrm>
              <a:off x="5628000" y="0"/>
              <a:ext cx="6562399" cy="6858000"/>
              <a:chOff x="5628000" y="0"/>
              <a:chExt cx="6562399" cy="6858000"/>
            </a:xfrm>
          </p:grpSpPr>
          <p:sp>
            <p:nvSpPr>
              <p:cNvPr id="16" name="Rectangle 15">
                <a:extLst>
                  <a:ext uri="{FF2B5EF4-FFF2-40B4-BE49-F238E27FC236}">
                    <a16:creationId xmlns:a16="http://schemas.microsoft.com/office/drawing/2014/main" id="{0C45408E-B618-4084-97DC-EAE761995507}"/>
                  </a:ext>
                </a:extLst>
              </p:cNvPr>
              <p:cNvSpPr/>
              <p:nvPr userDrawn="1"/>
            </p:nvSpPr>
            <p:spPr>
              <a:xfrm>
                <a:off x="5628000" y="0"/>
                <a:ext cx="65623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F566549-C7D7-49BC-BD09-877289BE5749}"/>
                  </a:ext>
                </a:extLst>
              </p:cNvPr>
              <p:cNvSpPr/>
              <p:nvPr userDrawn="1"/>
            </p:nvSpPr>
            <p:spPr>
              <a:xfrm>
                <a:off x="11424001" y="1562400"/>
                <a:ext cx="766398" cy="37667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05AF876C-3F05-40A4-83F4-2825B6D80951}"/>
                </a:ext>
              </a:extLst>
            </p:cNvPr>
            <p:cNvSpPr/>
            <p:nvPr userDrawn="1"/>
          </p:nvSpPr>
          <p:spPr>
            <a:xfrm>
              <a:off x="5628000" y="1562400"/>
              <a:ext cx="756000" cy="3766782"/>
            </a:xfrm>
            <a:prstGeom prst="rect">
              <a:avLst/>
            </a:prstGeom>
            <a:solidFill>
              <a:srgbClr val="FEF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ubtitle 2">
            <a:extLst>
              <a:ext uri="{FF2B5EF4-FFF2-40B4-BE49-F238E27FC236}">
                <a16:creationId xmlns:a16="http://schemas.microsoft.com/office/drawing/2014/main" id="{CFC94E18-7E83-454C-B950-534B5144E54F}"/>
              </a:ext>
            </a:extLst>
          </p:cNvPr>
          <p:cNvSpPr>
            <a:spLocks noGrp="1"/>
          </p:cNvSpPr>
          <p:nvPr userDrawn="1">
            <p:ph type="subTitle" idx="1"/>
          </p:nvPr>
        </p:nvSpPr>
        <p:spPr>
          <a:xfrm>
            <a:off x="434910" y="4520587"/>
            <a:ext cx="4140000" cy="420411"/>
          </a:xfrm>
        </p:spPr>
        <p:txBody>
          <a:bodyPr/>
          <a:lstStyle>
            <a:lvl1pPr marL="0" indent="0" algn="l">
              <a:lnSpc>
                <a:spcPct val="100000"/>
              </a:lnSpc>
              <a:buNone/>
              <a:defRPr sz="2000" b="0">
                <a:solidFill>
                  <a:srgbClr val="1F0A0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3860B8B2-558B-4CBA-A692-9EA84942DB73}"/>
              </a:ext>
            </a:extLst>
          </p:cNvPr>
          <p:cNvSpPr>
            <a:spLocks noGrp="1"/>
          </p:cNvSpPr>
          <p:nvPr userDrawn="1">
            <p:ph type="ftr" sz="quarter" idx="11"/>
          </p:nvPr>
        </p:nvSpPr>
        <p:spPr>
          <a:xfrm>
            <a:off x="9480000" y="6380197"/>
            <a:ext cx="2688700" cy="288803"/>
          </a:xfrm>
        </p:spPr>
        <p:txBody>
          <a:bodyPr/>
          <a:lstStyle>
            <a:lvl1pPr>
              <a:defRPr sz="1270" cap="all" baseline="0">
                <a:solidFill>
                  <a:schemeClr val="bg1"/>
                </a:solidFill>
              </a:defRPr>
            </a:lvl1pPr>
          </a:lstStyle>
          <a:p>
            <a:r>
              <a:rPr lang="en-GB" dirty="0"/>
              <a:t>Social Finance</a:t>
            </a:r>
          </a:p>
        </p:txBody>
      </p:sp>
      <p:pic>
        <p:nvPicPr>
          <p:cNvPr id="10" name="Picture 9" descr="Shape&#10;&#10;Description automatically generated with medium confidence">
            <a:extLst>
              <a:ext uri="{FF2B5EF4-FFF2-40B4-BE49-F238E27FC236}">
                <a16:creationId xmlns:a16="http://schemas.microsoft.com/office/drawing/2014/main" id="{15524BD8-A67C-4569-B295-EE540FA28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16" y="385680"/>
            <a:ext cx="2664000" cy="563636"/>
          </a:xfrm>
          <a:prstGeom prst="rect">
            <a:avLst/>
          </a:prstGeom>
        </p:spPr>
      </p:pic>
      <p:sp>
        <p:nvSpPr>
          <p:cNvPr id="12" name="Text Placeholder 11">
            <a:extLst>
              <a:ext uri="{FF2B5EF4-FFF2-40B4-BE49-F238E27FC236}">
                <a16:creationId xmlns:a16="http://schemas.microsoft.com/office/drawing/2014/main" id="{4D8C5F88-657B-4516-94E3-E419E7A0DE9B}"/>
              </a:ext>
            </a:extLst>
          </p:cNvPr>
          <p:cNvSpPr>
            <a:spLocks noGrp="1"/>
          </p:cNvSpPr>
          <p:nvPr userDrawn="1">
            <p:ph type="body" sz="quarter" idx="12"/>
          </p:nvPr>
        </p:nvSpPr>
        <p:spPr>
          <a:xfrm>
            <a:off x="447675" y="5177928"/>
            <a:ext cx="4140200" cy="1347072"/>
          </a:xfrm>
        </p:spPr>
        <p:txBody>
          <a:bodyPr/>
          <a:lstStyle>
            <a:lvl1pPr>
              <a:lnSpc>
                <a:spcPts val="1920"/>
              </a:lnSpc>
              <a:spcBef>
                <a:spcPts val="600"/>
              </a:spcBef>
              <a:defRPr sz="1600">
                <a:solidFill>
                  <a:srgbClr val="1F0A09"/>
                </a:solidFill>
              </a:defRPr>
            </a:lvl1pPr>
            <a:lvl2pPr>
              <a:lnSpc>
                <a:spcPts val="1920"/>
              </a:lnSpc>
              <a:spcBef>
                <a:spcPts val="0"/>
              </a:spcBef>
              <a:defRPr sz="1600">
                <a:solidFill>
                  <a:srgbClr val="1F0A09"/>
                </a:solidFill>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C316E28D-A64F-469B-A15E-1EAADF5FB68A}"/>
              </a:ext>
            </a:extLst>
          </p:cNvPr>
          <p:cNvCxnSpPr>
            <a:cxnSpLocks/>
          </p:cNvCxnSpPr>
          <p:nvPr userDrawn="1"/>
        </p:nvCxnSpPr>
        <p:spPr>
          <a:xfrm>
            <a:off x="445216" y="508500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9CFF5ACA-D7CD-4A3B-871A-9A5923564F86}"/>
              </a:ext>
            </a:extLst>
          </p:cNvPr>
          <p:cNvSpPr>
            <a:spLocks noGrp="1"/>
          </p:cNvSpPr>
          <p:nvPr userDrawn="1">
            <p:ph type="body" sz="quarter" idx="25"/>
          </p:nvPr>
        </p:nvSpPr>
        <p:spPr>
          <a:xfrm>
            <a:off x="418988" y="1883572"/>
            <a:ext cx="5101012" cy="2268184"/>
          </a:xfrm>
        </p:spPr>
        <p:txBody>
          <a:bodyPr/>
          <a:lstStyle>
            <a:lvl1pPr>
              <a:lnSpc>
                <a:spcPts val="3800"/>
              </a:lnSpc>
              <a:spcBef>
                <a:spcPts val="0"/>
              </a:spcBef>
              <a:defRPr sz="3600">
                <a:solidFill>
                  <a:srgbClr val="1F0A09"/>
                </a:solidFill>
                <a:latin typeface="+mj-lt"/>
              </a:defRPr>
            </a:lvl1pPr>
            <a:lvl2pPr>
              <a:lnSpc>
                <a:spcPts val="3300"/>
              </a:lnSpc>
              <a:spcBef>
                <a:spcPts val="0"/>
              </a:spcBef>
              <a:defRPr sz="2800">
                <a:solidFill>
                  <a:srgbClr val="1F0A09"/>
                </a:solidFill>
                <a:latin typeface="+mj-lt"/>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sp>
        <p:nvSpPr>
          <p:cNvPr id="14" name="Oval 13">
            <a:extLst>
              <a:ext uri="{FF2B5EF4-FFF2-40B4-BE49-F238E27FC236}">
                <a16:creationId xmlns:a16="http://schemas.microsoft.com/office/drawing/2014/main" id="{FD9D3B75-2B15-4BE6-910D-7F53F77A4AD8}"/>
              </a:ext>
            </a:extLst>
          </p:cNvPr>
          <p:cNvSpPr>
            <a:spLocks noChangeAspect="1"/>
          </p:cNvSpPr>
          <p:nvPr userDrawn="1"/>
        </p:nvSpPr>
        <p:spPr>
          <a:xfrm>
            <a:off x="6760797" y="1299600"/>
            <a:ext cx="4249060" cy="4248000"/>
          </a:xfrm>
          <a:prstGeom prst="ellipse">
            <a:avLst/>
          </a:prstGeom>
          <a:solidFill>
            <a:schemeClr val="bg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225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Partnership Logo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389057-1F16-4BFC-B586-889780041F45}"/>
              </a:ext>
            </a:extLst>
          </p:cNvPr>
          <p:cNvGrpSpPr/>
          <p:nvPr userDrawn="1"/>
        </p:nvGrpSpPr>
        <p:grpSpPr>
          <a:xfrm>
            <a:off x="5628000" y="0"/>
            <a:ext cx="6562399" cy="6858000"/>
            <a:chOff x="5628000" y="0"/>
            <a:chExt cx="6562399" cy="6858000"/>
          </a:xfrm>
        </p:grpSpPr>
        <p:grpSp>
          <p:nvGrpSpPr>
            <p:cNvPr id="4" name="Group 3">
              <a:extLst>
                <a:ext uri="{FF2B5EF4-FFF2-40B4-BE49-F238E27FC236}">
                  <a16:creationId xmlns:a16="http://schemas.microsoft.com/office/drawing/2014/main" id="{9B8E7BE5-172D-485B-9467-AE079020CB3F}"/>
                </a:ext>
              </a:extLst>
            </p:cNvPr>
            <p:cNvGrpSpPr/>
            <p:nvPr userDrawn="1"/>
          </p:nvGrpSpPr>
          <p:grpSpPr>
            <a:xfrm>
              <a:off x="5628000" y="0"/>
              <a:ext cx="6562399" cy="6858000"/>
              <a:chOff x="5628000" y="0"/>
              <a:chExt cx="6562399" cy="6858000"/>
            </a:xfrm>
          </p:grpSpPr>
          <p:sp>
            <p:nvSpPr>
              <p:cNvPr id="16" name="Rectangle 15">
                <a:extLst>
                  <a:ext uri="{FF2B5EF4-FFF2-40B4-BE49-F238E27FC236}">
                    <a16:creationId xmlns:a16="http://schemas.microsoft.com/office/drawing/2014/main" id="{0C45408E-B618-4084-97DC-EAE761995507}"/>
                  </a:ext>
                </a:extLst>
              </p:cNvPr>
              <p:cNvSpPr/>
              <p:nvPr userDrawn="1"/>
            </p:nvSpPr>
            <p:spPr>
              <a:xfrm>
                <a:off x="5628000" y="0"/>
                <a:ext cx="65623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F566549-C7D7-49BC-BD09-877289BE5749}"/>
                  </a:ext>
                </a:extLst>
              </p:cNvPr>
              <p:cNvSpPr/>
              <p:nvPr userDrawn="1"/>
            </p:nvSpPr>
            <p:spPr>
              <a:xfrm>
                <a:off x="11424001" y="1562400"/>
                <a:ext cx="766398" cy="37667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05AF876C-3F05-40A4-83F4-2825B6D80951}"/>
                </a:ext>
              </a:extLst>
            </p:cNvPr>
            <p:cNvSpPr/>
            <p:nvPr userDrawn="1"/>
          </p:nvSpPr>
          <p:spPr>
            <a:xfrm>
              <a:off x="5628000" y="1562400"/>
              <a:ext cx="756000" cy="3766782"/>
            </a:xfrm>
            <a:prstGeom prst="rect">
              <a:avLst/>
            </a:prstGeom>
            <a:solidFill>
              <a:srgbClr val="FEF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ubtitle 2">
            <a:extLst>
              <a:ext uri="{FF2B5EF4-FFF2-40B4-BE49-F238E27FC236}">
                <a16:creationId xmlns:a16="http://schemas.microsoft.com/office/drawing/2014/main" id="{CFC94E18-7E83-454C-B950-534B5144E54F}"/>
              </a:ext>
            </a:extLst>
          </p:cNvPr>
          <p:cNvSpPr>
            <a:spLocks noGrp="1"/>
          </p:cNvSpPr>
          <p:nvPr userDrawn="1">
            <p:ph type="subTitle" idx="1"/>
          </p:nvPr>
        </p:nvSpPr>
        <p:spPr>
          <a:xfrm>
            <a:off x="434910" y="4520587"/>
            <a:ext cx="4140000" cy="420411"/>
          </a:xfrm>
        </p:spPr>
        <p:txBody>
          <a:bodyPr/>
          <a:lstStyle>
            <a:lvl1pPr marL="0" indent="0" algn="l">
              <a:lnSpc>
                <a:spcPct val="100000"/>
              </a:lnSpc>
              <a:buNone/>
              <a:defRPr sz="2000" b="0">
                <a:solidFill>
                  <a:srgbClr val="1F0A0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3860B8B2-558B-4CBA-A692-9EA84942DB73}"/>
              </a:ext>
            </a:extLst>
          </p:cNvPr>
          <p:cNvSpPr>
            <a:spLocks noGrp="1"/>
          </p:cNvSpPr>
          <p:nvPr userDrawn="1">
            <p:ph type="ftr" sz="quarter" idx="11"/>
          </p:nvPr>
        </p:nvSpPr>
        <p:spPr>
          <a:xfrm>
            <a:off x="9480000" y="6380197"/>
            <a:ext cx="2688700" cy="288803"/>
          </a:xfrm>
        </p:spPr>
        <p:txBody>
          <a:bodyPr/>
          <a:lstStyle>
            <a:lvl1pPr>
              <a:defRPr sz="1270" cap="all" baseline="0">
                <a:solidFill>
                  <a:schemeClr val="bg1"/>
                </a:solidFill>
              </a:defRPr>
            </a:lvl1pPr>
          </a:lstStyle>
          <a:p>
            <a:r>
              <a:rPr lang="en-GB" dirty="0"/>
              <a:t>Social Finance</a:t>
            </a:r>
          </a:p>
        </p:txBody>
      </p:sp>
      <p:pic>
        <p:nvPicPr>
          <p:cNvPr id="10" name="Picture 9" descr="Shape&#10;&#10;Description automatically generated with medium confidence">
            <a:extLst>
              <a:ext uri="{FF2B5EF4-FFF2-40B4-BE49-F238E27FC236}">
                <a16:creationId xmlns:a16="http://schemas.microsoft.com/office/drawing/2014/main" id="{15524BD8-A67C-4569-B295-EE540FA28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16" y="385680"/>
            <a:ext cx="2664000" cy="563636"/>
          </a:xfrm>
          <a:prstGeom prst="rect">
            <a:avLst/>
          </a:prstGeom>
        </p:spPr>
      </p:pic>
      <p:sp>
        <p:nvSpPr>
          <p:cNvPr id="12" name="Text Placeholder 11">
            <a:extLst>
              <a:ext uri="{FF2B5EF4-FFF2-40B4-BE49-F238E27FC236}">
                <a16:creationId xmlns:a16="http://schemas.microsoft.com/office/drawing/2014/main" id="{4D8C5F88-657B-4516-94E3-E419E7A0DE9B}"/>
              </a:ext>
            </a:extLst>
          </p:cNvPr>
          <p:cNvSpPr>
            <a:spLocks noGrp="1"/>
          </p:cNvSpPr>
          <p:nvPr userDrawn="1">
            <p:ph type="body" sz="quarter" idx="12"/>
          </p:nvPr>
        </p:nvSpPr>
        <p:spPr>
          <a:xfrm>
            <a:off x="447675" y="5177928"/>
            <a:ext cx="4140200" cy="1347072"/>
          </a:xfrm>
        </p:spPr>
        <p:txBody>
          <a:bodyPr/>
          <a:lstStyle>
            <a:lvl1pPr>
              <a:lnSpc>
                <a:spcPts val="1920"/>
              </a:lnSpc>
              <a:spcBef>
                <a:spcPts val="600"/>
              </a:spcBef>
              <a:defRPr sz="1600">
                <a:solidFill>
                  <a:srgbClr val="1F0A09"/>
                </a:solidFill>
              </a:defRPr>
            </a:lvl1pPr>
            <a:lvl2pPr>
              <a:lnSpc>
                <a:spcPts val="1920"/>
              </a:lnSpc>
              <a:spcBef>
                <a:spcPts val="0"/>
              </a:spcBef>
              <a:defRPr sz="1600">
                <a:solidFill>
                  <a:srgbClr val="1F0A09"/>
                </a:solidFill>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C316E28D-A64F-469B-A15E-1EAADF5FB68A}"/>
              </a:ext>
            </a:extLst>
          </p:cNvPr>
          <p:cNvCxnSpPr>
            <a:cxnSpLocks/>
          </p:cNvCxnSpPr>
          <p:nvPr userDrawn="1"/>
        </p:nvCxnSpPr>
        <p:spPr>
          <a:xfrm>
            <a:off x="445216" y="5085000"/>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9CFF5ACA-D7CD-4A3B-871A-9A5923564F86}"/>
              </a:ext>
            </a:extLst>
          </p:cNvPr>
          <p:cNvSpPr>
            <a:spLocks noGrp="1"/>
          </p:cNvSpPr>
          <p:nvPr userDrawn="1">
            <p:ph type="body" sz="quarter" idx="25"/>
          </p:nvPr>
        </p:nvSpPr>
        <p:spPr>
          <a:xfrm>
            <a:off x="418988" y="1883572"/>
            <a:ext cx="5101012" cy="2268184"/>
          </a:xfrm>
        </p:spPr>
        <p:txBody>
          <a:bodyPr/>
          <a:lstStyle>
            <a:lvl1pPr>
              <a:lnSpc>
                <a:spcPts val="3800"/>
              </a:lnSpc>
              <a:spcBef>
                <a:spcPts val="0"/>
              </a:spcBef>
              <a:defRPr sz="3600">
                <a:solidFill>
                  <a:srgbClr val="1F0A09"/>
                </a:solidFill>
                <a:latin typeface="+mj-lt"/>
              </a:defRPr>
            </a:lvl1pPr>
            <a:lvl2pPr>
              <a:lnSpc>
                <a:spcPts val="3300"/>
              </a:lnSpc>
              <a:spcBef>
                <a:spcPts val="0"/>
              </a:spcBef>
              <a:defRPr sz="2800">
                <a:solidFill>
                  <a:srgbClr val="1F0A09"/>
                </a:solidFill>
                <a:latin typeface="+mj-lt"/>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sp>
        <p:nvSpPr>
          <p:cNvPr id="14" name="Oval 13">
            <a:extLst>
              <a:ext uri="{FF2B5EF4-FFF2-40B4-BE49-F238E27FC236}">
                <a16:creationId xmlns:a16="http://schemas.microsoft.com/office/drawing/2014/main" id="{FD9D3B75-2B15-4BE6-910D-7F53F77A4AD8}"/>
              </a:ext>
            </a:extLst>
          </p:cNvPr>
          <p:cNvSpPr>
            <a:spLocks noChangeAspect="1"/>
          </p:cNvSpPr>
          <p:nvPr userDrawn="1"/>
        </p:nvSpPr>
        <p:spPr>
          <a:xfrm>
            <a:off x="6760797" y="1299600"/>
            <a:ext cx="4249060" cy="4248000"/>
          </a:xfrm>
          <a:prstGeom prst="ellipse">
            <a:avLst/>
          </a:prstGeom>
          <a:solidFill>
            <a:schemeClr val="bg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BB4F406-AC2E-4192-BD24-4F5812566FDB}"/>
              </a:ext>
            </a:extLst>
          </p:cNvPr>
          <p:cNvPicPr>
            <a:picLocks noChangeAspect="1"/>
          </p:cNvPicPr>
          <p:nvPr userDrawn="1"/>
        </p:nvPicPr>
        <p:blipFill>
          <a:blip r:embed="rId3"/>
          <a:stretch>
            <a:fillRect/>
          </a:stretch>
        </p:blipFill>
        <p:spPr>
          <a:xfrm>
            <a:off x="3016809" y="949316"/>
            <a:ext cx="2404119" cy="859417"/>
          </a:xfrm>
          <a:prstGeom prst="rect">
            <a:avLst/>
          </a:prstGeom>
        </p:spPr>
      </p:pic>
    </p:spTree>
    <p:extLst>
      <p:ext uri="{BB962C8B-B14F-4D97-AF65-F5344CB8AC3E}">
        <p14:creationId xmlns:p14="http://schemas.microsoft.com/office/powerpoint/2010/main" val="9627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Divider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209280-0E18-41D7-BAC1-CFF54A252503}"/>
              </a:ext>
            </a:extLst>
          </p:cNvPr>
          <p:cNvSpPr/>
          <p:nvPr userDrawn="1"/>
        </p:nvSpPr>
        <p:spPr>
          <a:xfrm>
            <a:off x="6014114" y="13155"/>
            <a:ext cx="6189260" cy="59509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7D900BA-6DAF-4F70-971D-E1C75EB56D17}"/>
              </a:ext>
            </a:extLst>
          </p:cNvPr>
          <p:cNvSpPr/>
          <p:nvPr userDrawn="1"/>
        </p:nvSpPr>
        <p:spPr>
          <a:xfrm>
            <a:off x="0" y="0"/>
            <a:ext cx="61892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CFC94E18-7E83-454C-B950-534B5144E54F}"/>
              </a:ext>
            </a:extLst>
          </p:cNvPr>
          <p:cNvSpPr>
            <a:spLocks noGrp="1"/>
          </p:cNvSpPr>
          <p:nvPr>
            <p:ph type="subTitle" idx="1"/>
          </p:nvPr>
        </p:nvSpPr>
        <p:spPr>
          <a:xfrm>
            <a:off x="434910" y="3213000"/>
            <a:ext cx="5357258" cy="3023999"/>
          </a:xfrm>
        </p:spPr>
        <p:txBody>
          <a:bodyPr/>
          <a:lstStyle>
            <a:lvl1pPr marL="0" indent="0" algn="l">
              <a:lnSpc>
                <a:spcPct val="100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1" name="Text Placeholder 11">
            <a:extLst>
              <a:ext uri="{FF2B5EF4-FFF2-40B4-BE49-F238E27FC236}">
                <a16:creationId xmlns:a16="http://schemas.microsoft.com/office/drawing/2014/main" id="{9CFF5ACA-D7CD-4A3B-871A-9A5923564F86}"/>
              </a:ext>
            </a:extLst>
          </p:cNvPr>
          <p:cNvSpPr>
            <a:spLocks noGrp="1"/>
          </p:cNvSpPr>
          <p:nvPr>
            <p:ph type="body" sz="quarter" idx="25"/>
          </p:nvPr>
        </p:nvSpPr>
        <p:spPr>
          <a:xfrm>
            <a:off x="418988" y="812042"/>
            <a:ext cx="5373180" cy="1968958"/>
          </a:xfrm>
        </p:spPr>
        <p:txBody>
          <a:bodyPr/>
          <a:lstStyle>
            <a:lvl1pPr>
              <a:lnSpc>
                <a:spcPts val="5000"/>
              </a:lnSpc>
              <a:spcBef>
                <a:spcPts val="0"/>
              </a:spcBef>
              <a:defRPr sz="4400">
                <a:solidFill>
                  <a:schemeClr val="bg1"/>
                </a:solidFill>
                <a:latin typeface="+mj-lt"/>
              </a:defRPr>
            </a:lvl1pPr>
            <a:lvl2pPr>
              <a:lnSpc>
                <a:spcPts val="5000"/>
              </a:lnSpc>
              <a:spcBef>
                <a:spcPts val="0"/>
              </a:spcBef>
              <a:defRPr sz="4400">
                <a:solidFill>
                  <a:schemeClr val="bg1"/>
                </a:solidFill>
                <a:latin typeface="+mj-lt"/>
              </a:defRPr>
            </a:lvl2pPr>
            <a:lvl3pPr>
              <a:lnSpc>
                <a:spcPts val="1920"/>
              </a:lnSpc>
              <a:spcBef>
                <a:spcPts val="0"/>
              </a:spcBef>
              <a:defRPr sz="1600"/>
            </a:lvl3pPr>
            <a:lvl4pPr>
              <a:lnSpc>
                <a:spcPts val="1920"/>
              </a:lnSpc>
              <a:spcBef>
                <a:spcPts val="0"/>
              </a:spcBef>
              <a:defRPr sz="1600"/>
            </a:lvl4pPr>
            <a:lvl5pPr>
              <a:lnSpc>
                <a:spcPts val="1920"/>
              </a:lnSpc>
              <a:spcBef>
                <a:spcPts val="0"/>
              </a:spcBef>
              <a:defRPr sz="1600"/>
            </a:lvl5pPr>
          </a:lstStyle>
          <a:p>
            <a:pPr lvl="0"/>
            <a:r>
              <a:rPr lang="en-US"/>
              <a:t>Click to edit Master text styles</a:t>
            </a:r>
          </a:p>
          <a:p>
            <a:pPr lvl="1"/>
            <a:r>
              <a:rPr lang="en-US"/>
              <a:t>Second level</a:t>
            </a:r>
          </a:p>
        </p:txBody>
      </p:sp>
      <p:sp>
        <p:nvSpPr>
          <p:cNvPr id="13" name="Slide Number Placeholder 5">
            <a:extLst>
              <a:ext uri="{FF2B5EF4-FFF2-40B4-BE49-F238E27FC236}">
                <a16:creationId xmlns:a16="http://schemas.microsoft.com/office/drawing/2014/main" id="{39650704-8196-475C-A65F-A587E9DC5319}"/>
              </a:ext>
            </a:extLst>
          </p:cNvPr>
          <p:cNvSpPr>
            <a:spLocks noGrp="1"/>
          </p:cNvSpPr>
          <p:nvPr>
            <p:ph type="sldNum" sz="quarter" idx="12"/>
          </p:nvPr>
        </p:nvSpPr>
        <p:spPr>
          <a:xfrm>
            <a:off x="10920000" y="6380197"/>
            <a:ext cx="834582" cy="341278"/>
          </a:xfrm>
        </p:spPr>
        <p:txBody>
          <a:bodyPr/>
          <a:lstStyle/>
          <a:p>
            <a:fld id="{2C2A4DDA-1F69-4C77-86B7-961051FC65E8}" type="slidenum">
              <a:rPr lang="en-GB" smtClean="0"/>
              <a:t>‹#›</a:t>
            </a:fld>
            <a:endParaRPr lang="en-GB"/>
          </a:p>
        </p:txBody>
      </p:sp>
      <p:cxnSp>
        <p:nvCxnSpPr>
          <p:cNvPr id="18" name="Straight Connector 17">
            <a:extLst>
              <a:ext uri="{FF2B5EF4-FFF2-40B4-BE49-F238E27FC236}">
                <a16:creationId xmlns:a16="http://schemas.microsoft.com/office/drawing/2014/main" id="{2CB952D0-F2EA-4729-B43D-E60E521F120A}"/>
              </a:ext>
            </a:extLst>
          </p:cNvPr>
          <p:cNvCxnSpPr>
            <a:cxnSpLocks/>
          </p:cNvCxnSpPr>
          <p:nvPr userDrawn="1"/>
        </p:nvCxnSpPr>
        <p:spPr>
          <a:xfrm>
            <a:off x="445216" y="2894400"/>
            <a:ext cx="28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Background pattern&#10;&#10;Description automatically generated">
            <a:extLst>
              <a:ext uri="{FF2B5EF4-FFF2-40B4-BE49-F238E27FC236}">
                <a16:creationId xmlns:a16="http://schemas.microsoft.com/office/drawing/2014/main" id="{95B1C5A4-E68E-4419-AB02-E2165D9173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3172" y="206516"/>
            <a:ext cx="5576578" cy="5576578"/>
          </a:xfrm>
          <a:prstGeom prst="rect">
            <a:avLst/>
          </a:prstGeom>
        </p:spPr>
      </p:pic>
    </p:spTree>
    <p:extLst>
      <p:ext uri="{BB962C8B-B14F-4D97-AF65-F5344CB8AC3E}">
        <p14:creationId xmlns:p14="http://schemas.microsoft.com/office/powerpoint/2010/main" val="203574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74AF90-5946-4527-B55A-659E270A6C69}"/>
              </a:ext>
            </a:extLst>
          </p:cNvPr>
          <p:cNvSpPr>
            <a:spLocks noGrp="1"/>
          </p:cNvSpPr>
          <p:nvPr>
            <p:ph type="body" sz="quarter" idx="17"/>
          </p:nvPr>
        </p:nvSpPr>
        <p:spPr>
          <a:xfrm>
            <a:off x="434976" y="2030359"/>
            <a:ext cx="3576638" cy="4062465"/>
          </a:xfrm>
        </p:spPr>
        <p:txBody>
          <a:bodyPr/>
          <a:lstStyle>
            <a:lvl1pPr>
              <a:lnSpc>
                <a:spcPts val="2100"/>
              </a:lnSpc>
              <a:defRPr sz="1700"/>
            </a:lvl1pPr>
            <a:lvl2pPr>
              <a:lnSpc>
                <a:spcPts val="1680"/>
              </a:lnSpc>
              <a:spcBef>
                <a:spcPts val="600"/>
              </a:spcBef>
              <a:spcAft>
                <a:spcPts val="600"/>
              </a:spcAft>
              <a:defRPr sz="1500"/>
            </a:lvl2pPr>
            <a:lvl3pPr>
              <a:lnSpc>
                <a:spcPts val="1680"/>
              </a:lnSpc>
              <a:spcBef>
                <a:spcPts val="600"/>
              </a:spcBef>
              <a:spcAft>
                <a:spcPts val="600"/>
              </a:spcAft>
              <a:defRPr sz="1500"/>
            </a:lvl3pPr>
            <a:lvl4pPr>
              <a:lnSpc>
                <a:spcPts val="1680"/>
              </a:lnSpc>
              <a:spcBef>
                <a:spcPts val="600"/>
              </a:spcBef>
              <a:spcAft>
                <a:spcPts val="600"/>
              </a:spcAft>
              <a:defRPr sz="1500"/>
            </a:lvl4pPr>
            <a:lvl5pPr>
              <a:lnSpc>
                <a:spcPts val="168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2">
            <a:extLst>
              <a:ext uri="{FF2B5EF4-FFF2-40B4-BE49-F238E27FC236}">
                <a16:creationId xmlns:a16="http://schemas.microsoft.com/office/drawing/2014/main" id="{B1F2E76E-DD3B-4932-8DB4-426DB0551446}"/>
              </a:ext>
            </a:extLst>
          </p:cNvPr>
          <p:cNvSpPr>
            <a:spLocks noGrp="1"/>
          </p:cNvSpPr>
          <p:nvPr>
            <p:ph type="body" sz="quarter" idx="18"/>
          </p:nvPr>
        </p:nvSpPr>
        <p:spPr>
          <a:xfrm>
            <a:off x="4306888" y="2030400"/>
            <a:ext cx="3576638" cy="4062465"/>
          </a:xfrm>
        </p:spPr>
        <p:txBody>
          <a:bodyPr/>
          <a:lstStyle>
            <a:lvl1pPr>
              <a:lnSpc>
                <a:spcPts val="2100"/>
              </a:lnSpc>
              <a:defRPr sz="1700"/>
            </a:lvl1pPr>
            <a:lvl2pPr>
              <a:lnSpc>
                <a:spcPts val="1680"/>
              </a:lnSpc>
              <a:spcBef>
                <a:spcPts val="600"/>
              </a:spcBef>
              <a:spcAft>
                <a:spcPts val="600"/>
              </a:spcAft>
              <a:defRPr sz="1500"/>
            </a:lvl2pPr>
            <a:lvl3pPr>
              <a:lnSpc>
                <a:spcPts val="1680"/>
              </a:lnSpc>
              <a:spcBef>
                <a:spcPts val="600"/>
              </a:spcBef>
              <a:spcAft>
                <a:spcPts val="600"/>
              </a:spcAft>
              <a:defRPr sz="1500"/>
            </a:lvl3pPr>
            <a:lvl4pPr>
              <a:lnSpc>
                <a:spcPts val="1680"/>
              </a:lnSpc>
              <a:spcBef>
                <a:spcPts val="600"/>
              </a:spcBef>
              <a:spcAft>
                <a:spcPts val="600"/>
              </a:spcAft>
              <a:defRPr sz="1500"/>
            </a:lvl4pPr>
            <a:lvl5pPr>
              <a:lnSpc>
                <a:spcPts val="168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
            <a:extLst>
              <a:ext uri="{FF2B5EF4-FFF2-40B4-BE49-F238E27FC236}">
                <a16:creationId xmlns:a16="http://schemas.microsoft.com/office/drawing/2014/main" id="{F96B6E8C-19AA-4002-A2F2-04A2AF16568F}"/>
              </a:ext>
            </a:extLst>
          </p:cNvPr>
          <p:cNvSpPr>
            <a:spLocks noGrp="1"/>
          </p:cNvSpPr>
          <p:nvPr>
            <p:ph type="body" sz="quarter" idx="19"/>
          </p:nvPr>
        </p:nvSpPr>
        <p:spPr>
          <a:xfrm>
            <a:off x="8182155" y="2030359"/>
            <a:ext cx="3576638" cy="4062465"/>
          </a:xfrm>
        </p:spPr>
        <p:txBody>
          <a:bodyPr/>
          <a:lstStyle>
            <a:lvl1pPr>
              <a:lnSpc>
                <a:spcPts val="2100"/>
              </a:lnSpc>
              <a:defRPr sz="1700"/>
            </a:lvl1pPr>
            <a:lvl2pPr>
              <a:lnSpc>
                <a:spcPts val="1680"/>
              </a:lnSpc>
              <a:spcBef>
                <a:spcPts val="600"/>
              </a:spcBef>
              <a:spcAft>
                <a:spcPts val="600"/>
              </a:spcAft>
              <a:defRPr sz="1500"/>
            </a:lvl2pPr>
            <a:lvl3pPr>
              <a:lnSpc>
                <a:spcPts val="1680"/>
              </a:lnSpc>
              <a:spcBef>
                <a:spcPts val="600"/>
              </a:spcBef>
              <a:spcAft>
                <a:spcPts val="600"/>
              </a:spcAft>
              <a:defRPr sz="1500"/>
            </a:lvl3pPr>
            <a:lvl4pPr>
              <a:lnSpc>
                <a:spcPts val="1680"/>
              </a:lnSpc>
              <a:spcBef>
                <a:spcPts val="600"/>
              </a:spcBef>
              <a:spcAft>
                <a:spcPts val="600"/>
              </a:spcAft>
              <a:defRPr sz="1500"/>
            </a:lvl4pPr>
            <a:lvl5pPr>
              <a:lnSpc>
                <a:spcPts val="168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dirty="0"/>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8388000" cy="401638"/>
          </a:xfrm>
        </p:spPr>
        <p:txBody>
          <a:bodyPr/>
          <a:lstStyle>
            <a:lvl1pPr>
              <a:lnSpc>
                <a:spcPts val="1440"/>
              </a:lnSpc>
              <a:defRPr sz="1200"/>
            </a:lvl1pPr>
          </a:lstStyle>
          <a:p>
            <a:pPr lvl="0"/>
            <a:r>
              <a:rPr lang="en-US" dirty="0"/>
              <a:t>Intro Click to edit Master text styles</a:t>
            </a:r>
            <a:endParaRPr lang="en-GB" dirty="0"/>
          </a:p>
        </p:txBody>
      </p:sp>
      <p:sp>
        <p:nvSpPr>
          <p:cNvPr id="13" name="TextBox 12">
            <a:extLst>
              <a:ext uri="{FF2B5EF4-FFF2-40B4-BE49-F238E27FC236}">
                <a16:creationId xmlns:a16="http://schemas.microsoft.com/office/drawing/2014/main" id="{A0E6D1A4-093E-4AD9-92E2-9EBFE6DF3750}"/>
              </a:ext>
            </a:extLst>
          </p:cNvPr>
          <p:cNvSpPr txBox="1"/>
          <p:nvPr userDrawn="1"/>
        </p:nvSpPr>
        <p:spPr>
          <a:xfrm>
            <a:off x="439200" y="817200"/>
            <a:ext cx="3024000" cy="849770"/>
          </a:xfrm>
          <a:prstGeom prst="rect">
            <a:avLst/>
          </a:prstGeom>
          <a:noFill/>
        </p:spPr>
        <p:txBody>
          <a:bodyPr wrap="square" lIns="0" tIns="0" rIns="0" bIns="0" rtlCol="0">
            <a:noAutofit/>
          </a:bodyPr>
          <a:lstStyle/>
          <a:p>
            <a:pPr>
              <a:lnSpc>
                <a:spcPts val="3840"/>
              </a:lnSpc>
            </a:pPr>
            <a:r>
              <a:rPr lang="en-GB" sz="3200" b="1" spc="-40" baseline="0" dirty="0">
                <a:solidFill>
                  <a:schemeClr val="tx1"/>
                </a:solidFill>
                <a:latin typeface="+mj-lt"/>
              </a:rPr>
              <a:t>Agenda</a:t>
            </a:r>
            <a:r>
              <a:rPr lang="en-GB" sz="4320" b="0" spc="-40" baseline="0" dirty="0">
                <a:solidFill>
                  <a:srgbClr val="FF0000"/>
                </a:solidFill>
                <a:latin typeface="+mj-lt"/>
              </a:rPr>
              <a:t> </a:t>
            </a:r>
          </a:p>
        </p:txBody>
      </p:sp>
      <p:cxnSp>
        <p:nvCxnSpPr>
          <p:cNvPr id="16" name="Straight Connector 15">
            <a:extLst>
              <a:ext uri="{FF2B5EF4-FFF2-40B4-BE49-F238E27FC236}">
                <a16:creationId xmlns:a16="http://schemas.microsoft.com/office/drawing/2014/main" id="{5E30A114-57E4-46F2-B1DA-43227A01ABD9}"/>
              </a:ext>
            </a:extLst>
          </p:cNvPr>
          <p:cNvCxnSpPr/>
          <p:nvPr userDrawn="1"/>
        </p:nvCxnSpPr>
        <p:spPr>
          <a:xfrm>
            <a:off x="439200" y="1942543"/>
            <a:ext cx="356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C2A027-E22E-403B-A9A5-C79749313143}"/>
              </a:ext>
            </a:extLst>
          </p:cNvPr>
          <p:cNvCxnSpPr/>
          <p:nvPr userDrawn="1"/>
        </p:nvCxnSpPr>
        <p:spPr>
          <a:xfrm>
            <a:off x="4329586" y="1944000"/>
            <a:ext cx="356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946B29-B67D-4575-84AC-E12CF7B825EF}"/>
              </a:ext>
            </a:extLst>
          </p:cNvPr>
          <p:cNvCxnSpPr/>
          <p:nvPr userDrawn="1"/>
        </p:nvCxnSpPr>
        <p:spPr>
          <a:xfrm>
            <a:off x="8203226" y="1944218"/>
            <a:ext cx="356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871FF7-2EB5-4DDA-813A-4631B57BD4A3}"/>
              </a:ext>
            </a:extLst>
          </p:cNvPr>
          <p:cNvCxnSpPr/>
          <p:nvPr userDrawn="1"/>
        </p:nvCxnSpPr>
        <p:spPr>
          <a:xfrm>
            <a:off x="4152000" y="19170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11556B8-F4FE-4EAE-A122-12F3ED8133BD}"/>
              </a:ext>
            </a:extLst>
          </p:cNvPr>
          <p:cNvCxnSpPr/>
          <p:nvPr userDrawn="1"/>
        </p:nvCxnSpPr>
        <p:spPr>
          <a:xfrm>
            <a:off x="8040000" y="19188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1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8388000" cy="87529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p:txBody>
          <a:bodyPr/>
          <a:lstStyle>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8" name="Straight Connector 7">
            <a:extLst>
              <a:ext uri="{FF2B5EF4-FFF2-40B4-BE49-F238E27FC236}">
                <a16:creationId xmlns:a16="http://schemas.microsoft.com/office/drawing/2014/main" id="{CADA380E-4475-4005-8255-4CB1B0898BC4}"/>
              </a:ext>
            </a:extLst>
          </p:cNvPr>
          <p:cNvCxnSpPr/>
          <p:nvPr userDrawn="1"/>
        </p:nvCxnSpPr>
        <p:spPr>
          <a:xfrm>
            <a:off x="439200" y="1942543"/>
            <a:ext cx="8388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8388000" cy="401638"/>
          </a:xfrm>
        </p:spPr>
        <p:txBody>
          <a:bodyPr/>
          <a:lstStyle>
            <a:lvl1pPr>
              <a:lnSpc>
                <a:spcPts val="1440"/>
              </a:lnSpc>
              <a:defRPr sz="1200"/>
            </a:lvl1pPr>
          </a:lstStyle>
          <a:p>
            <a:pPr lvl="0"/>
            <a:r>
              <a:rPr lang="en-US" dirty="0"/>
              <a:t>Intro Click to edit Master text styles</a:t>
            </a:r>
            <a:endParaRPr lang="en-GB" dirty="0"/>
          </a:p>
        </p:txBody>
      </p:sp>
      <p:sp>
        <p:nvSpPr>
          <p:cNvPr id="12" name="Text Placeholder 10">
            <a:extLst>
              <a:ext uri="{FF2B5EF4-FFF2-40B4-BE49-F238E27FC236}">
                <a16:creationId xmlns:a16="http://schemas.microsoft.com/office/drawing/2014/main" id="{BE7733A0-3DD0-49EE-BDFD-1570B46A07EE}"/>
              </a:ext>
            </a:extLst>
          </p:cNvPr>
          <p:cNvSpPr>
            <a:spLocks noGrp="1"/>
          </p:cNvSpPr>
          <p:nvPr>
            <p:ph type="body" sz="quarter" idx="14"/>
          </p:nvPr>
        </p:nvSpPr>
        <p:spPr>
          <a:xfrm>
            <a:off x="9810750" y="775335"/>
            <a:ext cx="2381250" cy="304800"/>
          </a:xfrm>
          <a:solidFill>
            <a:schemeClr val="accent3"/>
          </a:solidFill>
          <a:ln>
            <a:noFill/>
          </a:ln>
        </p:spPr>
        <p:txBody>
          <a:bodyPr lIns="108000" tIns="72000"/>
          <a:lstStyle>
            <a:lvl1pPr>
              <a:lnSpc>
                <a:spcPts val="1440"/>
              </a:lnSpc>
              <a:defRPr sz="1200" cap="all" baseline="0"/>
            </a:lvl1pPr>
          </a:lstStyle>
          <a:p>
            <a:pPr lvl="0"/>
            <a:r>
              <a:rPr lang="en-US"/>
              <a:t>Click to edit Master text styles</a:t>
            </a:r>
          </a:p>
        </p:txBody>
      </p:sp>
      <p:pic>
        <p:nvPicPr>
          <p:cNvPr id="18" name="Picture 17" descr="Background pattern&#10;&#10;Description automatically generated">
            <a:extLst>
              <a:ext uri="{FF2B5EF4-FFF2-40B4-BE49-F238E27FC236}">
                <a16:creationId xmlns:a16="http://schemas.microsoft.com/office/drawing/2014/main" id="{6E94F79C-4198-4DFF-AC5D-2144DF45C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1049" y="1948755"/>
            <a:ext cx="2592000" cy="4100148"/>
          </a:xfrm>
          <a:prstGeom prst="rect">
            <a:avLst/>
          </a:prstGeom>
        </p:spPr>
      </p:pic>
    </p:spTree>
    <p:extLst>
      <p:ext uri="{BB962C8B-B14F-4D97-AF65-F5344CB8AC3E}">
        <p14:creationId xmlns:p14="http://schemas.microsoft.com/office/powerpoint/2010/main" val="68288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C5CD-91F6-4E6E-B879-53AA1F4496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A52EE2-C43E-4545-90F0-6D228FD6B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3C393D-282A-423A-93A5-A8E29A197588}"/>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5" name="Footer Placeholder 4">
            <a:extLst>
              <a:ext uri="{FF2B5EF4-FFF2-40B4-BE49-F238E27FC236}">
                <a16:creationId xmlns:a16="http://schemas.microsoft.com/office/drawing/2014/main" id="{D03EEDF4-1637-41FD-8AA6-7A73E52BA1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4AE056-F866-41AA-B171-1529845D8323}"/>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1430856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8388000" cy="87529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a:xfrm>
            <a:off x="437418" y="1978235"/>
            <a:ext cx="5508000" cy="4081372"/>
          </a:xfrm>
        </p:spPr>
        <p:txBody>
          <a:bodyPr/>
          <a:lstStyle>
            <a:lvl1pPr>
              <a:lnSpc>
                <a:spcPts val="2880"/>
              </a:lnSpc>
              <a:spcBef>
                <a:spcPts val="0"/>
              </a:spcBef>
              <a:spcAft>
                <a:spcPts val="400"/>
              </a:spcAft>
              <a:defRPr sz="2000">
                <a:solidFill>
                  <a:schemeClr val="accent1"/>
                </a:solidFill>
              </a:defRPr>
            </a:lvl1pPr>
            <a:lvl2pPr>
              <a:lnSpc>
                <a:spcPts val="2400"/>
              </a:lnSpc>
              <a:spcBef>
                <a:spcPts val="0"/>
              </a:spcBef>
              <a:defRPr sz="1700">
                <a:solidFill>
                  <a:schemeClr val="tx1"/>
                </a:solidFill>
              </a:defRPr>
            </a:lvl2pPr>
            <a:lvl3pPr>
              <a:lnSpc>
                <a:spcPts val="2400"/>
              </a:lnSpc>
              <a:spcBef>
                <a:spcPts val="600"/>
              </a:spcBef>
              <a:defRPr sz="1700">
                <a:solidFill>
                  <a:schemeClr val="tx1"/>
                </a:solidFill>
              </a:defRPr>
            </a:lvl3pPr>
            <a:lvl4pPr>
              <a:lnSpc>
                <a:spcPts val="2880"/>
              </a:lnSpc>
              <a:spcBef>
                <a:spcPts val="600"/>
              </a:spcBef>
              <a:defRPr sz="1700">
                <a:solidFill>
                  <a:schemeClr val="tx1"/>
                </a:solidFill>
              </a:defRPr>
            </a:lvl4pPr>
            <a:lvl5pPr>
              <a:lnSpc>
                <a:spcPts val="2880"/>
              </a:lnSpc>
              <a:spcBef>
                <a:spcPts val="600"/>
              </a:spcBef>
              <a:defRPr sz="1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8" name="Straight Connector 7">
            <a:extLst>
              <a:ext uri="{FF2B5EF4-FFF2-40B4-BE49-F238E27FC236}">
                <a16:creationId xmlns:a16="http://schemas.microsoft.com/office/drawing/2014/main" id="{CADA380E-4475-4005-8255-4CB1B0898BC4}"/>
              </a:ext>
            </a:extLst>
          </p:cNvPr>
          <p:cNvCxnSpPr/>
          <p:nvPr userDrawn="1"/>
        </p:nvCxnSpPr>
        <p:spPr>
          <a:xfrm>
            <a:off x="439200" y="1942543"/>
            <a:ext cx="5508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8388000" cy="401638"/>
          </a:xfrm>
        </p:spPr>
        <p:txBody>
          <a:bodyPr/>
          <a:lstStyle>
            <a:lvl1pPr>
              <a:lnSpc>
                <a:spcPts val="1440"/>
              </a:lnSpc>
              <a:defRPr sz="1200"/>
            </a:lvl1pPr>
          </a:lstStyle>
          <a:p>
            <a:pPr lvl="0"/>
            <a:r>
              <a:rPr lang="en-US" dirty="0"/>
              <a:t>Intro Click to edit Master text styles</a:t>
            </a:r>
            <a:endParaRPr lang="en-GB" dirty="0"/>
          </a:p>
        </p:txBody>
      </p:sp>
      <p:sp>
        <p:nvSpPr>
          <p:cNvPr id="12" name="Text Placeholder 10">
            <a:extLst>
              <a:ext uri="{FF2B5EF4-FFF2-40B4-BE49-F238E27FC236}">
                <a16:creationId xmlns:a16="http://schemas.microsoft.com/office/drawing/2014/main" id="{BE7733A0-3DD0-49EE-BDFD-1570B46A07EE}"/>
              </a:ext>
            </a:extLst>
          </p:cNvPr>
          <p:cNvSpPr>
            <a:spLocks noGrp="1"/>
          </p:cNvSpPr>
          <p:nvPr>
            <p:ph type="body" sz="quarter" idx="14"/>
          </p:nvPr>
        </p:nvSpPr>
        <p:spPr>
          <a:xfrm>
            <a:off x="9810750" y="775335"/>
            <a:ext cx="2381250" cy="304800"/>
          </a:xfrm>
          <a:solidFill>
            <a:schemeClr val="accent3"/>
          </a:solidFill>
          <a:ln>
            <a:noFill/>
          </a:ln>
        </p:spPr>
        <p:txBody>
          <a:bodyPr lIns="108000" tIns="72000"/>
          <a:lstStyle>
            <a:lvl1pPr>
              <a:lnSpc>
                <a:spcPts val="1440"/>
              </a:lnSpc>
              <a:defRPr sz="1200" cap="all" baseline="0"/>
            </a:lvl1pPr>
          </a:lstStyle>
          <a:p>
            <a:pPr lvl="0"/>
            <a:r>
              <a:rPr lang="en-US"/>
              <a:t>Click to edit Master text styles</a:t>
            </a:r>
          </a:p>
        </p:txBody>
      </p:sp>
      <p:sp>
        <p:nvSpPr>
          <p:cNvPr id="7" name="Content Placeholder 6">
            <a:extLst>
              <a:ext uri="{FF2B5EF4-FFF2-40B4-BE49-F238E27FC236}">
                <a16:creationId xmlns:a16="http://schemas.microsoft.com/office/drawing/2014/main" id="{1E3A3DCE-0D2F-46DC-AE24-4881AD8E352B}"/>
              </a:ext>
            </a:extLst>
          </p:cNvPr>
          <p:cNvSpPr>
            <a:spLocks noGrp="1"/>
          </p:cNvSpPr>
          <p:nvPr>
            <p:ph sz="quarter" idx="15"/>
          </p:nvPr>
        </p:nvSpPr>
        <p:spPr>
          <a:xfrm>
            <a:off x="6456000" y="1978235"/>
            <a:ext cx="5256575" cy="4081372"/>
          </a:xfrm>
        </p:spPr>
        <p:txBody>
          <a:bodyPr/>
          <a:lstStyle>
            <a:lvl1pPr>
              <a:lnSpc>
                <a:spcPts val="2880"/>
              </a:lnSpc>
              <a:spcAft>
                <a:spcPts val="400"/>
              </a:spcAft>
              <a:defRPr sz="2000">
                <a:solidFill>
                  <a:schemeClr val="accent1"/>
                </a:solidFill>
              </a:defRPr>
            </a:lvl1pPr>
            <a:lvl2pPr>
              <a:lnSpc>
                <a:spcPts val="2400"/>
              </a:lnSpc>
              <a:defRPr sz="1700">
                <a:solidFill>
                  <a:schemeClr val="tx1"/>
                </a:solidFill>
              </a:defRPr>
            </a:lvl2pPr>
            <a:lvl3pPr>
              <a:lnSpc>
                <a:spcPts val="2400"/>
              </a:lnSpc>
              <a:defRPr sz="1700">
                <a:solidFill>
                  <a:schemeClr val="tx1"/>
                </a:solidFill>
              </a:defRPr>
            </a:lvl3pPr>
            <a:lvl4pPr>
              <a:lnSpc>
                <a:spcPts val="2400"/>
              </a:lnSpc>
              <a:defRPr sz="1700">
                <a:solidFill>
                  <a:schemeClr val="tx1"/>
                </a:solidFill>
              </a:defRPr>
            </a:lvl4pPr>
            <a:lvl5pPr>
              <a:defRPr sz="1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a:extLst>
              <a:ext uri="{FF2B5EF4-FFF2-40B4-BE49-F238E27FC236}">
                <a16:creationId xmlns:a16="http://schemas.microsoft.com/office/drawing/2014/main" id="{87150321-DECA-4D86-9FF9-502FEA26AB1C}"/>
              </a:ext>
            </a:extLst>
          </p:cNvPr>
          <p:cNvCxnSpPr/>
          <p:nvPr userDrawn="1"/>
        </p:nvCxnSpPr>
        <p:spPr>
          <a:xfrm>
            <a:off x="6096000" y="19188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89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8388000" cy="87529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a:xfrm>
            <a:off x="437418" y="1980000"/>
            <a:ext cx="3642582" cy="437440"/>
          </a:xfrm>
        </p:spPr>
        <p:txBody>
          <a:bodyPr/>
          <a:lstStyle>
            <a:lvl1pPr>
              <a:lnSpc>
                <a:spcPts val="2880"/>
              </a:lnSpc>
              <a:spcBef>
                <a:spcPts val="0"/>
              </a:spcBef>
              <a:spcAft>
                <a:spcPts val="400"/>
              </a:spcAft>
              <a:defRPr sz="1900">
                <a:solidFill>
                  <a:schemeClr val="accent2"/>
                </a:solidFill>
              </a:defRPr>
            </a:lvl1pPr>
            <a:lvl2pPr>
              <a:lnSpc>
                <a:spcPts val="1920"/>
              </a:lnSpc>
              <a:spcBef>
                <a:spcPts val="600"/>
              </a:spcBef>
              <a:defRPr sz="1500">
                <a:solidFill>
                  <a:schemeClr val="tx1"/>
                </a:solidFill>
              </a:defRPr>
            </a:lvl2pPr>
            <a:lvl3pPr>
              <a:lnSpc>
                <a:spcPts val="1920"/>
              </a:lnSpc>
              <a:spcBef>
                <a:spcPts val="600"/>
              </a:spcBef>
              <a:defRPr sz="1500">
                <a:solidFill>
                  <a:schemeClr val="tx1"/>
                </a:solidFill>
              </a:defRPr>
            </a:lvl3pPr>
            <a:lvl4pPr>
              <a:lnSpc>
                <a:spcPts val="1920"/>
              </a:lnSpc>
              <a:spcBef>
                <a:spcPts val="600"/>
              </a:spcBef>
              <a:defRPr sz="1500">
                <a:solidFill>
                  <a:schemeClr val="tx1"/>
                </a:solidFill>
              </a:defRPr>
            </a:lvl4pPr>
            <a:lvl5pPr>
              <a:lnSpc>
                <a:spcPts val="1920"/>
              </a:lnSpc>
              <a:spcBef>
                <a:spcPts val="600"/>
              </a:spcBef>
              <a:defRPr sz="1500">
                <a:solidFill>
                  <a:schemeClr val="tx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8" name="Straight Connector 7">
            <a:extLst>
              <a:ext uri="{FF2B5EF4-FFF2-40B4-BE49-F238E27FC236}">
                <a16:creationId xmlns:a16="http://schemas.microsoft.com/office/drawing/2014/main" id="{CADA380E-4475-4005-8255-4CB1B0898BC4}"/>
              </a:ext>
            </a:extLst>
          </p:cNvPr>
          <p:cNvCxnSpPr/>
          <p:nvPr userDrawn="1"/>
        </p:nvCxnSpPr>
        <p:spPr>
          <a:xfrm>
            <a:off x="439200" y="1942543"/>
            <a:ext cx="356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2" name="Text Placeholder 10">
            <a:extLst>
              <a:ext uri="{FF2B5EF4-FFF2-40B4-BE49-F238E27FC236}">
                <a16:creationId xmlns:a16="http://schemas.microsoft.com/office/drawing/2014/main" id="{BE7733A0-3DD0-49EE-BDFD-1570B46A07EE}"/>
              </a:ext>
            </a:extLst>
          </p:cNvPr>
          <p:cNvSpPr>
            <a:spLocks noGrp="1"/>
          </p:cNvSpPr>
          <p:nvPr>
            <p:ph type="body" sz="quarter" idx="14"/>
          </p:nvPr>
        </p:nvSpPr>
        <p:spPr>
          <a:xfrm>
            <a:off x="9810750" y="1269000"/>
            <a:ext cx="2381250" cy="304800"/>
          </a:xfrm>
          <a:solidFill>
            <a:schemeClr val="accent3"/>
          </a:solidFill>
          <a:ln>
            <a:noFill/>
          </a:ln>
        </p:spPr>
        <p:txBody>
          <a:bodyPr lIns="108000" tIns="72000"/>
          <a:lstStyle>
            <a:lvl1pPr>
              <a:lnSpc>
                <a:spcPts val="1440"/>
              </a:lnSpc>
              <a:defRPr sz="1200" cap="all" baseline="0"/>
            </a:lvl1pPr>
          </a:lstStyle>
          <a:p>
            <a:pPr lvl="0"/>
            <a:r>
              <a:rPr lang="en-US"/>
              <a:t>Click to edit Master text styles</a:t>
            </a:r>
          </a:p>
        </p:txBody>
      </p:sp>
      <p:sp>
        <p:nvSpPr>
          <p:cNvPr id="7" name="Content Placeholder 6">
            <a:extLst>
              <a:ext uri="{FF2B5EF4-FFF2-40B4-BE49-F238E27FC236}">
                <a16:creationId xmlns:a16="http://schemas.microsoft.com/office/drawing/2014/main" id="{1E3A3DCE-0D2F-46DC-AE24-4881AD8E352B}"/>
              </a:ext>
            </a:extLst>
          </p:cNvPr>
          <p:cNvSpPr>
            <a:spLocks noGrp="1"/>
          </p:cNvSpPr>
          <p:nvPr>
            <p:ph sz="quarter" idx="15"/>
          </p:nvPr>
        </p:nvSpPr>
        <p:spPr>
          <a:xfrm>
            <a:off x="4296000" y="1980001"/>
            <a:ext cx="3642583" cy="441000"/>
          </a:xfrm>
        </p:spPr>
        <p:txBody>
          <a:bodyPr/>
          <a:lstStyle>
            <a:lvl1pPr>
              <a:lnSpc>
                <a:spcPts val="2880"/>
              </a:lnSpc>
              <a:spcAft>
                <a:spcPts val="400"/>
              </a:spcAft>
              <a:defRPr sz="1900">
                <a:solidFill>
                  <a:schemeClr val="accent2"/>
                </a:solidFill>
              </a:defRPr>
            </a:lvl1pPr>
            <a:lvl2pPr>
              <a:lnSpc>
                <a:spcPts val="1920"/>
              </a:lnSpc>
              <a:spcBef>
                <a:spcPts val="600"/>
              </a:spcBef>
              <a:defRPr sz="1500">
                <a:solidFill>
                  <a:schemeClr val="tx1"/>
                </a:solidFill>
              </a:defRPr>
            </a:lvl2pPr>
            <a:lvl3pPr>
              <a:lnSpc>
                <a:spcPts val="1920"/>
              </a:lnSpc>
              <a:spcBef>
                <a:spcPts val="600"/>
              </a:spcBef>
              <a:defRPr sz="1500">
                <a:solidFill>
                  <a:schemeClr val="tx1"/>
                </a:solidFill>
              </a:defRPr>
            </a:lvl3pPr>
            <a:lvl4pPr>
              <a:lnSpc>
                <a:spcPts val="1920"/>
              </a:lnSpc>
              <a:spcBef>
                <a:spcPts val="600"/>
              </a:spcBef>
              <a:defRPr sz="1500">
                <a:solidFill>
                  <a:schemeClr val="tx1"/>
                </a:solidFill>
              </a:defRPr>
            </a:lvl4pPr>
            <a:lvl5pPr>
              <a:lnSpc>
                <a:spcPts val="1920"/>
              </a:lnSpc>
              <a:spcBef>
                <a:spcPts val="600"/>
              </a:spcBef>
              <a:defRPr sz="1500">
                <a:solidFill>
                  <a:schemeClr val="tx1"/>
                </a:solidFill>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979E84FB-FA34-41BE-BFA6-AB2808BAD20E}"/>
              </a:ext>
            </a:extLst>
          </p:cNvPr>
          <p:cNvCxnSpPr/>
          <p:nvPr userDrawn="1"/>
        </p:nvCxnSpPr>
        <p:spPr>
          <a:xfrm>
            <a:off x="4329586" y="1944000"/>
            <a:ext cx="356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32CAB8-469E-40ED-87BE-577B8DB40BFA}"/>
              </a:ext>
            </a:extLst>
          </p:cNvPr>
          <p:cNvCxnSpPr/>
          <p:nvPr userDrawn="1"/>
        </p:nvCxnSpPr>
        <p:spPr>
          <a:xfrm>
            <a:off x="8203226" y="1944218"/>
            <a:ext cx="356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2885102B-C421-4018-A022-50CE55B79D24}"/>
              </a:ext>
            </a:extLst>
          </p:cNvPr>
          <p:cNvSpPr>
            <a:spLocks noGrp="1"/>
          </p:cNvSpPr>
          <p:nvPr>
            <p:ph sz="quarter" idx="16"/>
          </p:nvPr>
        </p:nvSpPr>
        <p:spPr>
          <a:xfrm>
            <a:off x="8203225" y="1980000"/>
            <a:ext cx="3642583" cy="441000"/>
          </a:xfrm>
        </p:spPr>
        <p:txBody>
          <a:bodyPr/>
          <a:lstStyle>
            <a:lvl1pPr>
              <a:spcAft>
                <a:spcPts val="400"/>
              </a:spcAft>
              <a:defRPr sz="1900">
                <a:solidFill>
                  <a:schemeClr val="accent2"/>
                </a:solidFill>
              </a:defRPr>
            </a:lvl1pPr>
            <a:lvl2pPr>
              <a:lnSpc>
                <a:spcPts val="1920"/>
              </a:lnSpc>
              <a:spcBef>
                <a:spcPts val="600"/>
              </a:spcBef>
              <a:defRPr sz="1500"/>
            </a:lvl2pPr>
            <a:lvl3pPr>
              <a:lnSpc>
                <a:spcPts val="1920"/>
              </a:lnSpc>
              <a:spcBef>
                <a:spcPts val="600"/>
              </a:spcBef>
              <a:defRPr sz="1500"/>
            </a:lvl3pPr>
            <a:lvl4pPr>
              <a:lnSpc>
                <a:spcPts val="1920"/>
              </a:lnSpc>
              <a:spcBef>
                <a:spcPts val="600"/>
              </a:spcBef>
              <a:defRPr sz="1500"/>
            </a:lvl4pPr>
            <a:lvl5pPr>
              <a:lnSpc>
                <a:spcPts val="1920"/>
              </a:lnSpc>
              <a:spcBef>
                <a:spcPts val="600"/>
              </a:spcBef>
              <a:defRPr sz="1500"/>
            </a:lvl5pPr>
          </a:lstStyle>
          <a:p>
            <a:pPr lvl="0"/>
            <a:r>
              <a:rPr lang="en-US"/>
              <a:t>Click to edit Master text styles</a:t>
            </a:r>
          </a:p>
        </p:txBody>
      </p:sp>
      <p:sp>
        <p:nvSpPr>
          <p:cNvPr id="15" name="Text Placeholder 10">
            <a:extLst>
              <a:ext uri="{FF2B5EF4-FFF2-40B4-BE49-F238E27FC236}">
                <a16:creationId xmlns:a16="http://schemas.microsoft.com/office/drawing/2014/main" id="{0DEAEA20-00FD-499B-A1DA-0ED7754BBD1E}"/>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3A1944DA-AE4A-407A-9A0F-C25B6D79629A}"/>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8" name="Picture Placeholder 17">
            <a:extLst>
              <a:ext uri="{FF2B5EF4-FFF2-40B4-BE49-F238E27FC236}">
                <a16:creationId xmlns:a16="http://schemas.microsoft.com/office/drawing/2014/main" id="{126977C3-CD77-46F0-B040-C1DADE6B5F2A}"/>
              </a:ext>
            </a:extLst>
          </p:cNvPr>
          <p:cNvSpPr>
            <a:spLocks noGrp="1"/>
          </p:cNvSpPr>
          <p:nvPr>
            <p:ph type="pic" sz="quarter" idx="19"/>
          </p:nvPr>
        </p:nvSpPr>
        <p:spPr>
          <a:xfrm>
            <a:off x="11147548" y="337036"/>
            <a:ext cx="720000" cy="720000"/>
          </a:xfrm>
        </p:spPr>
        <p:txBody>
          <a:bodyPr anchor="ctr"/>
          <a:lstStyle>
            <a:lvl1pPr algn="ctr">
              <a:defRPr sz="1400" b="0"/>
            </a:lvl1pPr>
          </a:lstStyle>
          <a:p>
            <a:r>
              <a:rPr lang="en-US"/>
              <a:t>Click icon to add picture</a:t>
            </a:r>
            <a:endParaRPr lang="en-GB"/>
          </a:p>
        </p:txBody>
      </p:sp>
      <p:cxnSp>
        <p:nvCxnSpPr>
          <p:cNvPr id="17" name="Straight Connector 16">
            <a:extLst>
              <a:ext uri="{FF2B5EF4-FFF2-40B4-BE49-F238E27FC236}">
                <a16:creationId xmlns:a16="http://schemas.microsoft.com/office/drawing/2014/main" id="{2D0F179C-9213-4D1F-B9AC-44C351956CAC}"/>
              </a:ext>
            </a:extLst>
          </p:cNvPr>
          <p:cNvCxnSpPr/>
          <p:nvPr userDrawn="1"/>
        </p:nvCxnSpPr>
        <p:spPr>
          <a:xfrm>
            <a:off x="4152000" y="19170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0F2090-83EE-41A2-8C52-06FC8C38AB0D}"/>
              </a:ext>
            </a:extLst>
          </p:cNvPr>
          <p:cNvCxnSpPr/>
          <p:nvPr userDrawn="1"/>
        </p:nvCxnSpPr>
        <p:spPr>
          <a:xfrm>
            <a:off x="8040000" y="19188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EA166B-8314-4ECD-89A8-304D0A50B220}"/>
              </a:ext>
            </a:extLst>
          </p:cNvPr>
          <p:cNvSpPr>
            <a:spLocks noGrp="1"/>
          </p:cNvSpPr>
          <p:nvPr>
            <p:ph idx="20"/>
          </p:nvPr>
        </p:nvSpPr>
        <p:spPr>
          <a:xfrm>
            <a:off x="437418" y="2388335"/>
            <a:ext cx="3642582" cy="3639453"/>
          </a:xfrm>
        </p:spPr>
        <p:txBody>
          <a:bodyPr/>
          <a:lstStyle>
            <a:lvl1pPr>
              <a:lnSpc>
                <a:spcPts val="2880"/>
              </a:lnSpc>
              <a:spcBef>
                <a:spcPts val="0"/>
              </a:spcBef>
              <a:spcAft>
                <a:spcPts val="400"/>
              </a:spcAft>
              <a:defRPr sz="1500" b="0">
                <a:solidFill>
                  <a:schemeClr val="tx1"/>
                </a:solidFill>
              </a:defRPr>
            </a:lvl1pPr>
            <a:lvl2pPr>
              <a:lnSpc>
                <a:spcPts val="1920"/>
              </a:lnSpc>
              <a:spcBef>
                <a:spcPts val="600"/>
              </a:spcBef>
              <a:defRPr sz="1500" b="0">
                <a:solidFill>
                  <a:schemeClr val="tx1"/>
                </a:solidFill>
              </a:defRPr>
            </a:lvl2pPr>
            <a:lvl3pPr>
              <a:lnSpc>
                <a:spcPts val="1920"/>
              </a:lnSpc>
              <a:spcBef>
                <a:spcPts val="600"/>
              </a:spcBef>
              <a:defRPr sz="1500" b="0">
                <a:solidFill>
                  <a:schemeClr val="tx1"/>
                </a:solidFill>
              </a:defRPr>
            </a:lvl3pPr>
            <a:lvl4pPr>
              <a:lnSpc>
                <a:spcPts val="1920"/>
              </a:lnSpc>
              <a:spcBef>
                <a:spcPts val="600"/>
              </a:spcBef>
              <a:defRPr sz="1500" b="0">
                <a:solidFill>
                  <a:schemeClr val="tx1"/>
                </a:solidFill>
              </a:defRPr>
            </a:lvl4pPr>
            <a:lvl5pPr>
              <a:lnSpc>
                <a:spcPts val="1920"/>
              </a:lnSpc>
              <a:spcBef>
                <a:spcPts val="600"/>
              </a:spcBef>
              <a:defRPr sz="15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6">
            <a:extLst>
              <a:ext uri="{FF2B5EF4-FFF2-40B4-BE49-F238E27FC236}">
                <a16:creationId xmlns:a16="http://schemas.microsoft.com/office/drawing/2014/main" id="{74B3EE41-1AD1-4698-A68D-A6A0E3DB0C73}"/>
              </a:ext>
            </a:extLst>
          </p:cNvPr>
          <p:cNvSpPr>
            <a:spLocks noGrp="1"/>
          </p:cNvSpPr>
          <p:nvPr>
            <p:ph sz="quarter" idx="21"/>
          </p:nvPr>
        </p:nvSpPr>
        <p:spPr>
          <a:xfrm>
            <a:off x="4296000" y="2387924"/>
            <a:ext cx="3642583" cy="3669074"/>
          </a:xfrm>
        </p:spPr>
        <p:txBody>
          <a:bodyPr/>
          <a:lstStyle>
            <a:lvl1pPr>
              <a:lnSpc>
                <a:spcPts val="2880"/>
              </a:lnSpc>
              <a:spcAft>
                <a:spcPts val="400"/>
              </a:spcAft>
              <a:defRPr sz="1500" b="0">
                <a:solidFill>
                  <a:schemeClr val="tx1"/>
                </a:solidFill>
              </a:defRPr>
            </a:lvl1pPr>
            <a:lvl2pPr>
              <a:lnSpc>
                <a:spcPts val="1920"/>
              </a:lnSpc>
              <a:spcBef>
                <a:spcPts val="600"/>
              </a:spcBef>
              <a:defRPr sz="1500" b="0">
                <a:solidFill>
                  <a:schemeClr val="tx1"/>
                </a:solidFill>
              </a:defRPr>
            </a:lvl2pPr>
            <a:lvl3pPr>
              <a:lnSpc>
                <a:spcPts val="1920"/>
              </a:lnSpc>
              <a:spcBef>
                <a:spcPts val="600"/>
              </a:spcBef>
              <a:defRPr sz="1500" b="0">
                <a:solidFill>
                  <a:schemeClr val="tx1"/>
                </a:solidFill>
              </a:defRPr>
            </a:lvl3pPr>
            <a:lvl4pPr>
              <a:lnSpc>
                <a:spcPts val="1920"/>
              </a:lnSpc>
              <a:spcBef>
                <a:spcPts val="600"/>
              </a:spcBef>
              <a:defRPr sz="1500" b="0">
                <a:solidFill>
                  <a:schemeClr val="tx1"/>
                </a:solidFill>
              </a:defRPr>
            </a:lvl4pPr>
            <a:lvl5pPr>
              <a:lnSpc>
                <a:spcPts val="1920"/>
              </a:lnSpc>
              <a:spcBef>
                <a:spcPts val="600"/>
              </a:spcBef>
              <a:defRPr sz="15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9">
            <a:extLst>
              <a:ext uri="{FF2B5EF4-FFF2-40B4-BE49-F238E27FC236}">
                <a16:creationId xmlns:a16="http://schemas.microsoft.com/office/drawing/2014/main" id="{001913C7-6FA4-49BC-9AAC-4479FE8A1A91}"/>
              </a:ext>
            </a:extLst>
          </p:cNvPr>
          <p:cNvSpPr>
            <a:spLocks noGrp="1"/>
          </p:cNvSpPr>
          <p:nvPr>
            <p:ph sz="quarter" idx="22"/>
          </p:nvPr>
        </p:nvSpPr>
        <p:spPr>
          <a:xfrm>
            <a:off x="8203225" y="2387923"/>
            <a:ext cx="3642583" cy="3669075"/>
          </a:xfrm>
        </p:spPr>
        <p:txBody>
          <a:bodyPr/>
          <a:lstStyle>
            <a:lvl1pPr>
              <a:spcAft>
                <a:spcPts val="400"/>
              </a:spcAft>
              <a:defRPr sz="1500" b="0">
                <a:solidFill>
                  <a:schemeClr val="tx1"/>
                </a:solidFill>
              </a:defRPr>
            </a:lvl1pPr>
            <a:lvl2pPr>
              <a:lnSpc>
                <a:spcPts val="1920"/>
              </a:lnSpc>
              <a:spcBef>
                <a:spcPts val="600"/>
              </a:spcBef>
              <a:defRPr sz="1500" b="0">
                <a:solidFill>
                  <a:schemeClr val="tx1"/>
                </a:solidFill>
              </a:defRPr>
            </a:lvl2pPr>
            <a:lvl3pPr>
              <a:lnSpc>
                <a:spcPts val="1920"/>
              </a:lnSpc>
              <a:spcBef>
                <a:spcPts val="600"/>
              </a:spcBef>
              <a:defRPr sz="1500" b="0">
                <a:solidFill>
                  <a:schemeClr val="tx1"/>
                </a:solidFill>
              </a:defRPr>
            </a:lvl3pPr>
            <a:lvl4pPr>
              <a:lnSpc>
                <a:spcPts val="1920"/>
              </a:lnSpc>
              <a:spcBef>
                <a:spcPts val="600"/>
              </a:spcBef>
              <a:defRPr sz="1500" b="0">
                <a:solidFill>
                  <a:schemeClr val="tx1"/>
                </a:solidFill>
              </a:defRPr>
            </a:lvl4pPr>
            <a:lvl5pPr>
              <a:lnSpc>
                <a:spcPts val="1920"/>
              </a:lnSpc>
              <a:spcBef>
                <a:spcPts val="600"/>
              </a:spcBef>
              <a:defRPr sz="15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111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Tables- Op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8388000" cy="875299"/>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2" name="Text Placeholder 10">
            <a:extLst>
              <a:ext uri="{FF2B5EF4-FFF2-40B4-BE49-F238E27FC236}">
                <a16:creationId xmlns:a16="http://schemas.microsoft.com/office/drawing/2014/main" id="{BE7733A0-3DD0-49EE-BDFD-1570B46A07EE}"/>
              </a:ext>
            </a:extLst>
          </p:cNvPr>
          <p:cNvSpPr>
            <a:spLocks noGrp="1"/>
          </p:cNvSpPr>
          <p:nvPr>
            <p:ph type="body" sz="quarter" idx="14"/>
          </p:nvPr>
        </p:nvSpPr>
        <p:spPr>
          <a:xfrm>
            <a:off x="9810750" y="774000"/>
            <a:ext cx="2381250" cy="304800"/>
          </a:xfrm>
          <a:solidFill>
            <a:schemeClr val="accent3"/>
          </a:solidFill>
          <a:ln>
            <a:noFill/>
          </a:ln>
        </p:spPr>
        <p:txBody>
          <a:bodyPr lIns="108000" tIns="72000"/>
          <a:lstStyle>
            <a:lvl1pPr>
              <a:lnSpc>
                <a:spcPts val="1440"/>
              </a:lnSpc>
              <a:defRPr sz="1200" cap="all" baseline="0"/>
            </a:lvl1pPr>
          </a:lstStyle>
          <a:p>
            <a:pPr lvl="0"/>
            <a:r>
              <a:rPr lang="en-US"/>
              <a:t>Click to edit Master text styles</a:t>
            </a:r>
          </a:p>
        </p:txBody>
      </p:sp>
      <p:sp>
        <p:nvSpPr>
          <p:cNvPr id="15" name="Text Placeholder 10">
            <a:extLst>
              <a:ext uri="{FF2B5EF4-FFF2-40B4-BE49-F238E27FC236}">
                <a16:creationId xmlns:a16="http://schemas.microsoft.com/office/drawing/2014/main" id="{0DEAEA20-00FD-499B-A1DA-0ED7754BBD1E}"/>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3A1944DA-AE4A-407A-9A0F-C25B6D79629A}"/>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8" name="Picture Placeholder 17">
            <a:extLst>
              <a:ext uri="{FF2B5EF4-FFF2-40B4-BE49-F238E27FC236}">
                <a16:creationId xmlns:a16="http://schemas.microsoft.com/office/drawing/2014/main" id="{126977C3-CD77-46F0-B040-C1DADE6B5F2A}"/>
              </a:ext>
            </a:extLst>
          </p:cNvPr>
          <p:cNvSpPr>
            <a:spLocks noGrp="1"/>
          </p:cNvSpPr>
          <p:nvPr>
            <p:ph type="pic" sz="quarter" idx="19"/>
          </p:nvPr>
        </p:nvSpPr>
        <p:spPr>
          <a:xfrm>
            <a:off x="696000" y="1980000"/>
            <a:ext cx="1152000" cy="1017000"/>
          </a:xfrm>
        </p:spPr>
        <p:txBody>
          <a:bodyPr anchor="ctr"/>
          <a:lstStyle>
            <a:lvl1pPr algn="ctr">
              <a:defRPr sz="1400" b="0"/>
            </a:lvl1pPr>
          </a:lstStyle>
          <a:p>
            <a:r>
              <a:rPr lang="en-US"/>
              <a:t>Click icon to add picture</a:t>
            </a:r>
            <a:endParaRPr lang="en-GB" dirty="0"/>
          </a:p>
        </p:txBody>
      </p:sp>
      <p:sp>
        <p:nvSpPr>
          <p:cNvPr id="4" name="Rectangle 3">
            <a:extLst>
              <a:ext uri="{FF2B5EF4-FFF2-40B4-BE49-F238E27FC236}">
                <a16:creationId xmlns:a16="http://schemas.microsoft.com/office/drawing/2014/main" id="{609C8274-B0BF-4721-B448-3ABF24F47DE0}"/>
              </a:ext>
            </a:extLst>
          </p:cNvPr>
          <p:cNvSpPr/>
          <p:nvPr userDrawn="1"/>
        </p:nvSpPr>
        <p:spPr>
          <a:xfrm>
            <a:off x="2381250" y="1917000"/>
            <a:ext cx="3543300" cy="3845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9660B75-7632-424E-A774-CCFDF8FD411D}"/>
              </a:ext>
            </a:extLst>
          </p:cNvPr>
          <p:cNvSpPr/>
          <p:nvPr userDrawn="1"/>
        </p:nvSpPr>
        <p:spPr>
          <a:xfrm>
            <a:off x="6267449" y="1918800"/>
            <a:ext cx="5473967" cy="3845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able Placeholder 19">
            <a:extLst>
              <a:ext uri="{FF2B5EF4-FFF2-40B4-BE49-F238E27FC236}">
                <a16:creationId xmlns:a16="http://schemas.microsoft.com/office/drawing/2014/main" id="{7958267D-41E5-4A58-8F6B-9898E38D9C08}"/>
              </a:ext>
            </a:extLst>
          </p:cNvPr>
          <p:cNvSpPr>
            <a:spLocks noGrp="1"/>
          </p:cNvSpPr>
          <p:nvPr>
            <p:ph type="tbl" sz="quarter" idx="20"/>
          </p:nvPr>
        </p:nvSpPr>
        <p:spPr>
          <a:xfrm>
            <a:off x="6467473" y="2124076"/>
            <a:ext cx="5112000" cy="3490912"/>
          </a:xfrm>
        </p:spPr>
        <p:txBody>
          <a:bodyPr anchor="ctr"/>
          <a:lstStyle>
            <a:lvl1pPr algn="ctr">
              <a:defRPr sz="2000" b="0">
                <a:solidFill>
                  <a:schemeClr val="bg1"/>
                </a:solidFill>
              </a:defRPr>
            </a:lvl1pPr>
          </a:lstStyle>
          <a:p>
            <a:r>
              <a:rPr lang="en-US"/>
              <a:t>Click icon to add table</a:t>
            </a:r>
            <a:endParaRPr lang="en-GB"/>
          </a:p>
        </p:txBody>
      </p:sp>
      <p:sp>
        <p:nvSpPr>
          <p:cNvPr id="21" name="Table Placeholder 19">
            <a:extLst>
              <a:ext uri="{FF2B5EF4-FFF2-40B4-BE49-F238E27FC236}">
                <a16:creationId xmlns:a16="http://schemas.microsoft.com/office/drawing/2014/main" id="{7E8D9425-7B9B-4483-9861-55E7F08F62D1}"/>
              </a:ext>
            </a:extLst>
          </p:cNvPr>
          <p:cNvSpPr>
            <a:spLocks noGrp="1"/>
          </p:cNvSpPr>
          <p:nvPr>
            <p:ph type="tbl" sz="quarter" idx="21"/>
          </p:nvPr>
        </p:nvSpPr>
        <p:spPr>
          <a:xfrm>
            <a:off x="2578616" y="2143567"/>
            <a:ext cx="3168000" cy="3461895"/>
          </a:xfrm>
        </p:spPr>
        <p:txBody>
          <a:bodyPr anchor="ctr"/>
          <a:lstStyle>
            <a:lvl1pPr algn="ctr">
              <a:defRPr sz="2000" b="0">
                <a:solidFill>
                  <a:schemeClr val="bg1"/>
                </a:solidFill>
              </a:defRPr>
            </a:lvl1pPr>
          </a:lstStyle>
          <a:p>
            <a:r>
              <a:rPr lang="en-US"/>
              <a:t>Click icon to add table</a:t>
            </a:r>
            <a:endParaRPr lang="en-GB" dirty="0"/>
          </a:p>
        </p:txBody>
      </p:sp>
    </p:spTree>
    <p:extLst>
      <p:ext uri="{BB962C8B-B14F-4D97-AF65-F5344CB8AC3E}">
        <p14:creationId xmlns:p14="http://schemas.microsoft.com/office/powerpoint/2010/main" val="985170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2 Tables-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8388000" cy="875299"/>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2" name="Text Placeholder 10">
            <a:extLst>
              <a:ext uri="{FF2B5EF4-FFF2-40B4-BE49-F238E27FC236}">
                <a16:creationId xmlns:a16="http://schemas.microsoft.com/office/drawing/2014/main" id="{BE7733A0-3DD0-49EE-BDFD-1570B46A07EE}"/>
              </a:ext>
            </a:extLst>
          </p:cNvPr>
          <p:cNvSpPr>
            <a:spLocks noGrp="1"/>
          </p:cNvSpPr>
          <p:nvPr>
            <p:ph type="body" sz="quarter" idx="14"/>
          </p:nvPr>
        </p:nvSpPr>
        <p:spPr>
          <a:xfrm>
            <a:off x="9810750" y="774000"/>
            <a:ext cx="2381250" cy="304800"/>
          </a:xfrm>
          <a:solidFill>
            <a:schemeClr val="accent3"/>
          </a:solidFill>
          <a:ln>
            <a:noFill/>
          </a:ln>
        </p:spPr>
        <p:txBody>
          <a:bodyPr lIns="108000" tIns="72000"/>
          <a:lstStyle>
            <a:lvl1pPr>
              <a:lnSpc>
                <a:spcPts val="1440"/>
              </a:lnSpc>
              <a:defRPr sz="1200" cap="all" baseline="0"/>
            </a:lvl1pPr>
          </a:lstStyle>
          <a:p>
            <a:pPr lvl="0"/>
            <a:r>
              <a:rPr lang="en-US"/>
              <a:t>Click to edit Master text styles</a:t>
            </a:r>
          </a:p>
        </p:txBody>
      </p:sp>
      <p:sp>
        <p:nvSpPr>
          <p:cNvPr id="15" name="Text Placeholder 10">
            <a:extLst>
              <a:ext uri="{FF2B5EF4-FFF2-40B4-BE49-F238E27FC236}">
                <a16:creationId xmlns:a16="http://schemas.microsoft.com/office/drawing/2014/main" id="{0DEAEA20-00FD-499B-A1DA-0ED7754BBD1E}"/>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3A1944DA-AE4A-407A-9A0F-C25B6D79629A}"/>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8" name="Picture Placeholder 17">
            <a:extLst>
              <a:ext uri="{FF2B5EF4-FFF2-40B4-BE49-F238E27FC236}">
                <a16:creationId xmlns:a16="http://schemas.microsoft.com/office/drawing/2014/main" id="{126977C3-CD77-46F0-B040-C1DADE6B5F2A}"/>
              </a:ext>
            </a:extLst>
          </p:cNvPr>
          <p:cNvSpPr>
            <a:spLocks noGrp="1"/>
          </p:cNvSpPr>
          <p:nvPr>
            <p:ph type="pic" sz="quarter" idx="19"/>
          </p:nvPr>
        </p:nvSpPr>
        <p:spPr>
          <a:xfrm>
            <a:off x="696000" y="1980000"/>
            <a:ext cx="1152000" cy="1017000"/>
          </a:xfrm>
        </p:spPr>
        <p:txBody>
          <a:bodyPr anchor="ctr"/>
          <a:lstStyle>
            <a:lvl1pPr algn="ctr">
              <a:defRPr sz="1400" b="0"/>
            </a:lvl1pPr>
          </a:lstStyle>
          <a:p>
            <a:r>
              <a:rPr lang="en-US"/>
              <a:t>Click icon to add picture</a:t>
            </a:r>
            <a:endParaRPr lang="en-GB" dirty="0"/>
          </a:p>
        </p:txBody>
      </p:sp>
      <p:sp>
        <p:nvSpPr>
          <p:cNvPr id="4" name="Rectangle 3">
            <a:extLst>
              <a:ext uri="{FF2B5EF4-FFF2-40B4-BE49-F238E27FC236}">
                <a16:creationId xmlns:a16="http://schemas.microsoft.com/office/drawing/2014/main" id="{609C8274-B0BF-4721-B448-3ABF24F47DE0}"/>
              </a:ext>
            </a:extLst>
          </p:cNvPr>
          <p:cNvSpPr/>
          <p:nvPr userDrawn="1"/>
        </p:nvSpPr>
        <p:spPr>
          <a:xfrm>
            <a:off x="2381249" y="1917001"/>
            <a:ext cx="4544989" cy="29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9660B75-7632-424E-A774-CCFDF8FD411D}"/>
              </a:ext>
            </a:extLst>
          </p:cNvPr>
          <p:cNvSpPr/>
          <p:nvPr userDrawn="1"/>
        </p:nvSpPr>
        <p:spPr>
          <a:xfrm>
            <a:off x="7233313" y="1918800"/>
            <a:ext cx="4508103" cy="2946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able Placeholder 19">
            <a:extLst>
              <a:ext uri="{FF2B5EF4-FFF2-40B4-BE49-F238E27FC236}">
                <a16:creationId xmlns:a16="http://schemas.microsoft.com/office/drawing/2014/main" id="{7958267D-41E5-4A58-8F6B-9898E38D9C08}"/>
              </a:ext>
            </a:extLst>
          </p:cNvPr>
          <p:cNvSpPr>
            <a:spLocks noGrp="1"/>
          </p:cNvSpPr>
          <p:nvPr>
            <p:ph type="tbl" sz="quarter" idx="20"/>
          </p:nvPr>
        </p:nvSpPr>
        <p:spPr>
          <a:xfrm>
            <a:off x="7492621" y="2124076"/>
            <a:ext cx="3931028" cy="2674836"/>
          </a:xfrm>
        </p:spPr>
        <p:txBody>
          <a:bodyPr anchor="ctr"/>
          <a:lstStyle>
            <a:lvl1pPr algn="ctr">
              <a:defRPr sz="2000" b="0">
                <a:solidFill>
                  <a:schemeClr val="bg1"/>
                </a:solidFill>
              </a:defRPr>
            </a:lvl1pPr>
          </a:lstStyle>
          <a:p>
            <a:r>
              <a:rPr lang="en-US"/>
              <a:t>Click icon to add table</a:t>
            </a:r>
            <a:endParaRPr lang="en-GB"/>
          </a:p>
        </p:txBody>
      </p:sp>
      <p:sp>
        <p:nvSpPr>
          <p:cNvPr id="21" name="Table Placeholder 19">
            <a:extLst>
              <a:ext uri="{FF2B5EF4-FFF2-40B4-BE49-F238E27FC236}">
                <a16:creationId xmlns:a16="http://schemas.microsoft.com/office/drawing/2014/main" id="{7E8D9425-7B9B-4483-9861-55E7F08F62D1}"/>
              </a:ext>
            </a:extLst>
          </p:cNvPr>
          <p:cNvSpPr>
            <a:spLocks noGrp="1"/>
          </p:cNvSpPr>
          <p:nvPr>
            <p:ph type="tbl" sz="quarter" idx="21"/>
          </p:nvPr>
        </p:nvSpPr>
        <p:spPr>
          <a:xfrm>
            <a:off x="2578615" y="2143567"/>
            <a:ext cx="3992781" cy="2657439"/>
          </a:xfrm>
        </p:spPr>
        <p:txBody>
          <a:bodyPr anchor="ctr"/>
          <a:lstStyle>
            <a:lvl1pPr algn="ctr">
              <a:defRPr sz="2000" b="0">
                <a:solidFill>
                  <a:schemeClr val="bg1"/>
                </a:solidFill>
              </a:defRPr>
            </a:lvl1pPr>
          </a:lstStyle>
          <a:p>
            <a:r>
              <a:rPr lang="en-US"/>
              <a:t>Click icon to add table</a:t>
            </a:r>
            <a:endParaRPr lang="en-GB"/>
          </a:p>
        </p:txBody>
      </p:sp>
    </p:spTree>
    <p:extLst>
      <p:ext uri="{BB962C8B-B14F-4D97-AF65-F5344CB8AC3E}">
        <p14:creationId xmlns:p14="http://schemas.microsoft.com/office/powerpoint/2010/main" val="112087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Tables- Op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7014113" cy="875299"/>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5" name="Text Placeholder 10">
            <a:extLst>
              <a:ext uri="{FF2B5EF4-FFF2-40B4-BE49-F238E27FC236}">
                <a16:creationId xmlns:a16="http://schemas.microsoft.com/office/drawing/2014/main" id="{0DEAEA20-00FD-499B-A1DA-0ED7754BBD1E}"/>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3A1944DA-AE4A-407A-9A0F-C25B6D79629A}"/>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9" name="Rectangle 18">
            <a:extLst>
              <a:ext uri="{FF2B5EF4-FFF2-40B4-BE49-F238E27FC236}">
                <a16:creationId xmlns:a16="http://schemas.microsoft.com/office/drawing/2014/main" id="{F9660B75-7632-424E-A774-CCFDF8FD411D}"/>
              </a:ext>
            </a:extLst>
          </p:cNvPr>
          <p:cNvSpPr/>
          <p:nvPr userDrawn="1"/>
        </p:nvSpPr>
        <p:spPr>
          <a:xfrm>
            <a:off x="7540388" y="0"/>
            <a:ext cx="46516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able Placeholder 19">
            <a:extLst>
              <a:ext uri="{FF2B5EF4-FFF2-40B4-BE49-F238E27FC236}">
                <a16:creationId xmlns:a16="http://schemas.microsoft.com/office/drawing/2014/main" id="{7958267D-41E5-4A58-8F6B-9898E38D9C08}"/>
              </a:ext>
            </a:extLst>
          </p:cNvPr>
          <p:cNvSpPr>
            <a:spLocks noGrp="1"/>
          </p:cNvSpPr>
          <p:nvPr>
            <p:ph type="tbl" sz="quarter" idx="20"/>
          </p:nvPr>
        </p:nvSpPr>
        <p:spPr>
          <a:xfrm>
            <a:off x="7826991" y="693001"/>
            <a:ext cx="3991970" cy="5349608"/>
          </a:xfrm>
        </p:spPr>
        <p:txBody>
          <a:bodyPr anchor="ctr"/>
          <a:lstStyle>
            <a:lvl1pPr algn="ctr">
              <a:defRPr sz="2000" b="0">
                <a:solidFill>
                  <a:schemeClr val="tx1"/>
                </a:solidFill>
              </a:defRPr>
            </a:lvl1pPr>
          </a:lstStyle>
          <a:p>
            <a:r>
              <a:rPr lang="en-US"/>
              <a:t>Click icon to add table</a:t>
            </a:r>
            <a:endParaRPr lang="en-GB"/>
          </a:p>
        </p:txBody>
      </p:sp>
      <p:sp>
        <p:nvSpPr>
          <p:cNvPr id="7" name="Chart Placeholder 6">
            <a:extLst>
              <a:ext uri="{FF2B5EF4-FFF2-40B4-BE49-F238E27FC236}">
                <a16:creationId xmlns:a16="http://schemas.microsoft.com/office/drawing/2014/main" id="{993D7922-E182-442A-A937-EC5F9536EFDB}"/>
              </a:ext>
            </a:extLst>
          </p:cNvPr>
          <p:cNvSpPr>
            <a:spLocks noGrp="1"/>
          </p:cNvSpPr>
          <p:nvPr>
            <p:ph type="chart" sz="quarter" idx="21"/>
          </p:nvPr>
        </p:nvSpPr>
        <p:spPr>
          <a:xfrm>
            <a:off x="438150" y="1740091"/>
            <a:ext cx="7015163" cy="4001898"/>
          </a:xfrm>
        </p:spPr>
        <p:txBody>
          <a:bodyPr anchor="ctr"/>
          <a:lstStyle>
            <a:lvl1pPr algn="ctr">
              <a:defRPr sz="1800" b="0"/>
            </a:lvl1pPr>
          </a:lstStyle>
          <a:p>
            <a:r>
              <a:rPr lang="en-US"/>
              <a:t>Click icon to add chart</a:t>
            </a:r>
            <a:endParaRPr lang="en-GB"/>
          </a:p>
        </p:txBody>
      </p:sp>
      <p:sp>
        <p:nvSpPr>
          <p:cNvPr id="17" name="Text Placeholder 10">
            <a:extLst>
              <a:ext uri="{FF2B5EF4-FFF2-40B4-BE49-F238E27FC236}">
                <a16:creationId xmlns:a16="http://schemas.microsoft.com/office/drawing/2014/main" id="{2229D9F8-4628-452C-B432-DE100E4B4E64}"/>
              </a:ext>
            </a:extLst>
          </p:cNvPr>
          <p:cNvSpPr>
            <a:spLocks noGrp="1"/>
          </p:cNvSpPr>
          <p:nvPr>
            <p:ph type="body" sz="quarter" idx="14"/>
          </p:nvPr>
        </p:nvSpPr>
        <p:spPr>
          <a:xfrm>
            <a:off x="434562" y="5866505"/>
            <a:ext cx="6984000" cy="304800"/>
          </a:xfrm>
          <a:noFill/>
          <a:ln>
            <a:noFill/>
          </a:ln>
        </p:spPr>
        <p:txBody>
          <a:bodyPr lIns="0" tIns="0" anchor="ctr"/>
          <a:lstStyle>
            <a:lvl1pPr>
              <a:lnSpc>
                <a:spcPts val="1440"/>
              </a:lnSpc>
              <a:defRPr sz="1200" cap="all" baseline="0">
                <a:solidFill>
                  <a:schemeClr val="accent3"/>
                </a:solidFill>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454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301950" cy="47366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a:xfrm>
            <a:off x="437417" y="1866013"/>
            <a:ext cx="6090583" cy="1562987"/>
          </a:xfrm>
        </p:spPr>
        <p:txBody>
          <a:bodyPr/>
          <a:lstStyle>
            <a:lvl1pPr>
              <a:lnSpc>
                <a:spcPts val="2160"/>
              </a:lnSpc>
              <a:defRPr sz="1800" b="1">
                <a:solidFill>
                  <a:schemeClr val="tx1"/>
                </a:solidFill>
              </a:defRPr>
            </a:lvl1pPr>
            <a:lvl2pPr>
              <a:lnSpc>
                <a:spcPts val="2160"/>
              </a:lnSpc>
              <a:spcBef>
                <a:spcPts val="0"/>
              </a:spcBef>
              <a:spcAft>
                <a:spcPts val="800"/>
              </a:spcAft>
              <a:defRPr sz="1800" b="0">
                <a:solidFill>
                  <a:schemeClr val="tx1"/>
                </a:solidFill>
              </a:defRPr>
            </a:lvl2pPr>
            <a:lvl3pPr>
              <a:lnSpc>
                <a:spcPts val="2160"/>
              </a:lnSpc>
              <a:defRPr sz="1800" b="0">
                <a:solidFill>
                  <a:schemeClr val="tx1"/>
                </a:solidFill>
              </a:defRPr>
            </a:lvl3pPr>
            <a:lvl4pPr>
              <a:lnSpc>
                <a:spcPts val="2160"/>
              </a:lnSpc>
              <a:defRPr sz="1800" b="0">
                <a:solidFill>
                  <a:schemeClr val="accent2"/>
                </a:solidFill>
              </a:defRPr>
            </a:lvl4pPr>
            <a:lvl5pPr>
              <a:lnSpc>
                <a:spcPts val="2160"/>
              </a:lnSpc>
              <a:defRPr sz="1800" b="0">
                <a:solidFill>
                  <a:schemeClr val="accent2"/>
                </a:solidFill>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76C7CAFC-4BD8-4584-BE9A-9FF4F1820BE8}"/>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4" name="Text Placeholder 10">
            <a:extLst>
              <a:ext uri="{FF2B5EF4-FFF2-40B4-BE49-F238E27FC236}">
                <a16:creationId xmlns:a16="http://schemas.microsoft.com/office/drawing/2014/main" id="{DC3514FC-D95F-4522-897D-C796456921BF}"/>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5" name="Text Placeholder 10">
            <a:extLst>
              <a:ext uri="{FF2B5EF4-FFF2-40B4-BE49-F238E27FC236}">
                <a16:creationId xmlns:a16="http://schemas.microsoft.com/office/drawing/2014/main" id="{0885CC36-9D61-4C5D-B9FB-A9D3AE883E59}"/>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5">
            <a:extLst>
              <a:ext uri="{FF2B5EF4-FFF2-40B4-BE49-F238E27FC236}">
                <a16:creationId xmlns:a16="http://schemas.microsoft.com/office/drawing/2014/main" id="{334149A7-305E-4BC5-B903-6861078FC2BD}"/>
              </a:ext>
            </a:extLst>
          </p:cNvPr>
          <p:cNvSpPr>
            <a:spLocks noGrp="1"/>
          </p:cNvSpPr>
          <p:nvPr>
            <p:ph type="body" sz="quarter" idx="20"/>
          </p:nvPr>
        </p:nvSpPr>
        <p:spPr>
          <a:xfrm>
            <a:off x="438150" y="3573462"/>
            <a:ext cx="2597435" cy="978051"/>
          </a:xfrm>
          <a:solidFill>
            <a:schemeClr val="accent2"/>
          </a:solidFill>
          <a:ln>
            <a:noFill/>
          </a:ln>
        </p:spPr>
        <p:txBody>
          <a:bodyPr lIns="108000" tIns="144000" rIns="36000" bIns="36000"/>
          <a:lstStyle>
            <a:lvl1pPr>
              <a:lnSpc>
                <a:spcPts val="1320"/>
              </a:lnSpc>
              <a:spcBef>
                <a:spcPts val="0"/>
              </a:spcBef>
              <a:defRPr sz="1100" b="0">
                <a:solidFill>
                  <a:schemeClr val="bg1"/>
                </a:solidFill>
              </a:defRPr>
            </a:lvl1pPr>
            <a:lvl2pPr>
              <a:lnSpc>
                <a:spcPts val="1320"/>
              </a:lnSpc>
              <a:spcBef>
                <a:spcPts val="0"/>
              </a:spcBef>
              <a:defRPr sz="1100" b="0">
                <a:solidFill>
                  <a:schemeClr val="bg1"/>
                </a:solidFill>
              </a:defRPr>
            </a:lvl2pPr>
            <a:lvl3pPr>
              <a:lnSpc>
                <a:spcPts val="1320"/>
              </a:lnSpc>
              <a:spcBef>
                <a:spcPts val="0"/>
              </a:spcBef>
              <a:defRPr sz="1100" b="0">
                <a:solidFill>
                  <a:schemeClr val="bg1"/>
                </a:solidFill>
              </a:defRPr>
            </a:lvl3pPr>
            <a:lvl4pPr>
              <a:lnSpc>
                <a:spcPts val="1320"/>
              </a:lnSpc>
              <a:spcBef>
                <a:spcPts val="0"/>
              </a:spcBef>
              <a:defRPr sz="1100" b="0">
                <a:solidFill>
                  <a:schemeClr val="bg1"/>
                </a:solidFill>
              </a:defRPr>
            </a:lvl4pPr>
            <a:lvl5pPr>
              <a:lnSpc>
                <a:spcPts val="1320"/>
              </a:lnSpc>
              <a:spcBef>
                <a:spcPts val="0"/>
              </a:spcBef>
              <a:defRPr sz="11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5">
            <a:extLst>
              <a:ext uri="{FF2B5EF4-FFF2-40B4-BE49-F238E27FC236}">
                <a16:creationId xmlns:a16="http://schemas.microsoft.com/office/drawing/2014/main" id="{E3F85D16-2D95-4FD0-944B-484B2445C77C}"/>
              </a:ext>
            </a:extLst>
          </p:cNvPr>
          <p:cNvSpPr>
            <a:spLocks noGrp="1"/>
          </p:cNvSpPr>
          <p:nvPr>
            <p:ph type="body" sz="quarter" idx="21"/>
          </p:nvPr>
        </p:nvSpPr>
        <p:spPr>
          <a:xfrm>
            <a:off x="439200" y="4732596"/>
            <a:ext cx="2597435" cy="978051"/>
          </a:xfrm>
          <a:solidFill>
            <a:schemeClr val="accent2"/>
          </a:solidFill>
          <a:ln>
            <a:noFill/>
          </a:ln>
        </p:spPr>
        <p:txBody>
          <a:bodyPr lIns="108000" tIns="144000" rIns="36000" bIns="36000"/>
          <a:lstStyle>
            <a:lvl1pPr>
              <a:lnSpc>
                <a:spcPts val="1320"/>
              </a:lnSpc>
              <a:spcBef>
                <a:spcPts val="0"/>
              </a:spcBef>
              <a:defRPr sz="1100" b="0">
                <a:solidFill>
                  <a:schemeClr val="bg1"/>
                </a:solidFill>
              </a:defRPr>
            </a:lvl1pPr>
            <a:lvl2pPr>
              <a:lnSpc>
                <a:spcPts val="1320"/>
              </a:lnSpc>
              <a:spcBef>
                <a:spcPts val="0"/>
              </a:spcBef>
              <a:defRPr sz="1100" b="0">
                <a:solidFill>
                  <a:schemeClr val="bg1"/>
                </a:solidFill>
              </a:defRPr>
            </a:lvl2pPr>
            <a:lvl3pPr>
              <a:lnSpc>
                <a:spcPts val="1320"/>
              </a:lnSpc>
              <a:spcBef>
                <a:spcPts val="0"/>
              </a:spcBef>
              <a:defRPr sz="1100" b="0">
                <a:solidFill>
                  <a:schemeClr val="bg1"/>
                </a:solidFill>
              </a:defRPr>
            </a:lvl3pPr>
            <a:lvl4pPr>
              <a:lnSpc>
                <a:spcPts val="1320"/>
              </a:lnSpc>
              <a:spcBef>
                <a:spcPts val="0"/>
              </a:spcBef>
              <a:defRPr sz="1100" b="0">
                <a:solidFill>
                  <a:schemeClr val="bg1"/>
                </a:solidFill>
              </a:defRPr>
            </a:lvl4pPr>
            <a:lvl5pPr>
              <a:lnSpc>
                <a:spcPts val="1320"/>
              </a:lnSpc>
              <a:spcBef>
                <a:spcPts val="0"/>
              </a:spcBef>
              <a:defRPr sz="11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5">
            <a:extLst>
              <a:ext uri="{FF2B5EF4-FFF2-40B4-BE49-F238E27FC236}">
                <a16:creationId xmlns:a16="http://schemas.microsoft.com/office/drawing/2014/main" id="{63CC1A03-1EBD-4712-AD0E-8029FBF87250}"/>
              </a:ext>
            </a:extLst>
          </p:cNvPr>
          <p:cNvSpPr>
            <a:spLocks noGrp="1"/>
          </p:cNvSpPr>
          <p:nvPr>
            <p:ph type="body" sz="quarter" idx="22"/>
          </p:nvPr>
        </p:nvSpPr>
        <p:spPr>
          <a:xfrm>
            <a:off x="3348643" y="3576937"/>
            <a:ext cx="2597435" cy="978051"/>
          </a:xfrm>
          <a:solidFill>
            <a:schemeClr val="accent2"/>
          </a:solidFill>
          <a:ln>
            <a:noFill/>
          </a:ln>
        </p:spPr>
        <p:txBody>
          <a:bodyPr lIns="108000" tIns="144000" rIns="36000" bIns="36000"/>
          <a:lstStyle>
            <a:lvl1pPr>
              <a:lnSpc>
                <a:spcPts val="1320"/>
              </a:lnSpc>
              <a:spcBef>
                <a:spcPts val="0"/>
              </a:spcBef>
              <a:defRPr sz="1100" b="0">
                <a:solidFill>
                  <a:schemeClr val="bg1"/>
                </a:solidFill>
              </a:defRPr>
            </a:lvl1pPr>
            <a:lvl2pPr>
              <a:lnSpc>
                <a:spcPts val="1320"/>
              </a:lnSpc>
              <a:spcBef>
                <a:spcPts val="0"/>
              </a:spcBef>
              <a:defRPr sz="1100" b="0">
                <a:solidFill>
                  <a:schemeClr val="bg1"/>
                </a:solidFill>
              </a:defRPr>
            </a:lvl2pPr>
            <a:lvl3pPr>
              <a:lnSpc>
                <a:spcPts val="1320"/>
              </a:lnSpc>
              <a:spcBef>
                <a:spcPts val="0"/>
              </a:spcBef>
              <a:defRPr sz="1100" b="0">
                <a:solidFill>
                  <a:schemeClr val="bg1"/>
                </a:solidFill>
              </a:defRPr>
            </a:lvl3pPr>
            <a:lvl4pPr>
              <a:lnSpc>
                <a:spcPts val="1320"/>
              </a:lnSpc>
              <a:spcBef>
                <a:spcPts val="0"/>
              </a:spcBef>
              <a:defRPr sz="1100" b="0">
                <a:solidFill>
                  <a:schemeClr val="bg1"/>
                </a:solidFill>
              </a:defRPr>
            </a:lvl4pPr>
            <a:lvl5pPr>
              <a:lnSpc>
                <a:spcPts val="1320"/>
              </a:lnSpc>
              <a:spcBef>
                <a:spcPts val="0"/>
              </a:spcBef>
              <a:defRPr sz="11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5">
            <a:extLst>
              <a:ext uri="{FF2B5EF4-FFF2-40B4-BE49-F238E27FC236}">
                <a16:creationId xmlns:a16="http://schemas.microsoft.com/office/drawing/2014/main" id="{32218571-6CDD-4AAE-80FA-A1657CC46795}"/>
              </a:ext>
            </a:extLst>
          </p:cNvPr>
          <p:cNvSpPr>
            <a:spLocks noGrp="1"/>
          </p:cNvSpPr>
          <p:nvPr>
            <p:ph type="body" sz="quarter" idx="23"/>
          </p:nvPr>
        </p:nvSpPr>
        <p:spPr>
          <a:xfrm>
            <a:off x="3349693" y="4736071"/>
            <a:ext cx="2597435" cy="978051"/>
          </a:xfrm>
          <a:solidFill>
            <a:schemeClr val="accent2"/>
          </a:solidFill>
          <a:ln>
            <a:noFill/>
          </a:ln>
        </p:spPr>
        <p:txBody>
          <a:bodyPr lIns="108000" tIns="144000" rIns="36000" bIns="36000"/>
          <a:lstStyle>
            <a:lvl1pPr>
              <a:lnSpc>
                <a:spcPts val="1320"/>
              </a:lnSpc>
              <a:spcBef>
                <a:spcPts val="0"/>
              </a:spcBef>
              <a:defRPr sz="1100" b="0">
                <a:solidFill>
                  <a:schemeClr val="bg1"/>
                </a:solidFill>
              </a:defRPr>
            </a:lvl1pPr>
            <a:lvl2pPr>
              <a:lnSpc>
                <a:spcPts val="1320"/>
              </a:lnSpc>
              <a:spcBef>
                <a:spcPts val="0"/>
              </a:spcBef>
              <a:defRPr sz="1100" b="0">
                <a:solidFill>
                  <a:schemeClr val="bg1"/>
                </a:solidFill>
              </a:defRPr>
            </a:lvl2pPr>
            <a:lvl3pPr>
              <a:lnSpc>
                <a:spcPts val="1320"/>
              </a:lnSpc>
              <a:spcBef>
                <a:spcPts val="0"/>
              </a:spcBef>
              <a:defRPr sz="1100" b="0">
                <a:solidFill>
                  <a:schemeClr val="bg1"/>
                </a:solidFill>
              </a:defRPr>
            </a:lvl3pPr>
            <a:lvl4pPr>
              <a:lnSpc>
                <a:spcPts val="1320"/>
              </a:lnSpc>
              <a:spcBef>
                <a:spcPts val="0"/>
              </a:spcBef>
              <a:defRPr sz="1100" b="0">
                <a:solidFill>
                  <a:schemeClr val="bg1"/>
                </a:solidFill>
              </a:defRPr>
            </a:lvl4pPr>
            <a:lvl5pPr>
              <a:lnSpc>
                <a:spcPts val="1320"/>
              </a:lnSpc>
              <a:spcBef>
                <a:spcPts val="0"/>
              </a:spcBef>
              <a:defRPr sz="11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Picture Placeholder 21">
            <a:extLst>
              <a:ext uri="{FF2B5EF4-FFF2-40B4-BE49-F238E27FC236}">
                <a16:creationId xmlns:a16="http://schemas.microsoft.com/office/drawing/2014/main" id="{038B8DA4-C02D-4CE9-AB8C-E7D6844FBEA4}"/>
              </a:ext>
            </a:extLst>
          </p:cNvPr>
          <p:cNvSpPr>
            <a:spLocks noGrp="1"/>
          </p:cNvSpPr>
          <p:nvPr>
            <p:ph type="pic" sz="quarter" idx="24"/>
          </p:nvPr>
        </p:nvSpPr>
        <p:spPr>
          <a:xfrm>
            <a:off x="6901543" y="1921329"/>
            <a:ext cx="4839607" cy="4120696"/>
          </a:xfrm>
        </p:spPr>
        <p:txBody>
          <a:bodyPr anchor="ctr"/>
          <a:lstStyle>
            <a:lvl1pPr algn="ctr">
              <a:defRPr b="0"/>
            </a:lvl1pPr>
          </a:lstStyle>
          <a:p>
            <a:r>
              <a:rPr lang="en-US"/>
              <a:t>Click icon to add picture</a:t>
            </a:r>
            <a:endParaRPr lang="en-GB" dirty="0"/>
          </a:p>
        </p:txBody>
      </p:sp>
      <p:sp>
        <p:nvSpPr>
          <p:cNvPr id="17" name="Text Placeholder 23">
            <a:extLst>
              <a:ext uri="{FF2B5EF4-FFF2-40B4-BE49-F238E27FC236}">
                <a16:creationId xmlns:a16="http://schemas.microsoft.com/office/drawing/2014/main" id="{CFC64BA1-9439-43DE-BA1E-911259E175FF}"/>
              </a:ext>
            </a:extLst>
          </p:cNvPr>
          <p:cNvSpPr>
            <a:spLocks noGrp="1"/>
          </p:cNvSpPr>
          <p:nvPr>
            <p:ph type="body" sz="quarter" idx="25"/>
          </p:nvPr>
        </p:nvSpPr>
        <p:spPr>
          <a:xfrm>
            <a:off x="439200" y="1288800"/>
            <a:ext cx="11313600" cy="573104"/>
          </a:xfrm>
        </p:spPr>
        <p:txBody>
          <a:bodyPr/>
          <a:lstStyle>
            <a:lvl1pPr>
              <a:lnSpc>
                <a:spcPts val="3120"/>
              </a:lnSpc>
              <a:defRPr sz="2600" b="0">
                <a:latin typeface="+mj-lt"/>
              </a:defRPr>
            </a:lvl1pPr>
            <a:lvl2pPr>
              <a:lnSpc>
                <a:spcPts val="3120"/>
              </a:lnSpc>
              <a:defRPr sz="2600"/>
            </a:lvl2pPr>
            <a:lvl3pPr>
              <a:lnSpc>
                <a:spcPts val="3120"/>
              </a:lnSpc>
              <a:defRPr sz="2600"/>
            </a:lvl3pPr>
            <a:lvl4pPr>
              <a:lnSpc>
                <a:spcPts val="3120"/>
              </a:lnSpc>
              <a:defRPr sz="2600"/>
            </a:lvl4pPr>
            <a:lvl5pPr>
              <a:lnSpc>
                <a:spcPts val="3120"/>
              </a:lnSpc>
              <a:defRPr sz="2600"/>
            </a:lvl5pPr>
          </a:lstStyle>
          <a:p>
            <a:pPr lvl="0"/>
            <a:r>
              <a:rPr lang="en-US"/>
              <a:t>Click to edit Master text styles</a:t>
            </a:r>
          </a:p>
        </p:txBody>
      </p:sp>
    </p:spTree>
    <p:extLst>
      <p:ext uri="{BB962C8B-B14F-4D97-AF65-F5344CB8AC3E}">
        <p14:creationId xmlns:p14="http://schemas.microsoft.com/office/powerpoint/2010/main" val="1700379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315382"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a:xfrm>
            <a:off x="437417" y="1866013"/>
            <a:ext cx="3589515" cy="3578986"/>
          </a:xfrm>
        </p:spPr>
        <p:txBody>
          <a:bodyPr/>
          <a:lstStyle>
            <a:lvl1pPr>
              <a:lnSpc>
                <a:spcPts val="2100"/>
              </a:lnSpc>
              <a:defRPr sz="1700" b="1">
                <a:solidFill>
                  <a:schemeClr val="tx1"/>
                </a:solidFill>
              </a:defRPr>
            </a:lvl1pPr>
            <a:lvl2pPr>
              <a:lnSpc>
                <a:spcPts val="2100"/>
              </a:lnSpc>
              <a:spcBef>
                <a:spcPts val="0"/>
              </a:spcBef>
              <a:spcAft>
                <a:spcPts val="800"/>
              </a:spcAft>
              <a:defRPr sz="1700" b="0">
                <a:solidFill>
                  <a:schemeClr val="tx1"/>
                </a:solidFill>
              </a:defRPr>
            </a:lvl2pPr>
            <a:lvl3pPr>
              <a:lnSpc>
                <a:spcPts val="2100"/>
              </a:lnSpc>
              <a:defRPr sz="1700" b="0">
                <a:solidFill>
                  <a:schemeClr val="tx1"/>
                </a:solidFill>
              </a:defRPr>
            </a:lvl3pPr>
            <a:lvl4pPr>
              <a:lnSpc>
                <a:spcPts val="2160"/>
              </a:lnSpc>
              <a:defRPr sz="1800" b="0">
                <a:solidFill>
                  <a:schemeClr val="accent2"/>
                </a:solidFill>
              </a:defRPr>
            </a:lvl4pPr>
            <a:lvl5pPr>
              <a:lnSpc>
                <a:spcPts val="2160"/>
              </a:lnSpc>
              <a:defRPr sz="1800" b="0">
                <a:solidFill>
                  <a:schemeClr val="accent2"/>
                </a:solidFill>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76C7CAFC-4BD8-4584-BE9A-9FF4F1820BE8}"/>
              </a:ext>
            </a:extLst>
          </p:cNvPr>
          <p:cNvSpPr>
            <a:spLocks noGrp="1"/>
          </p:cNvSpPr>
          <p:nvPr>
            <p:ph type="body" sz="quarter" idx="13" hasCustomPrompt="1"/>
          </p:nvPr>
        </p:nvSpPr>
        <p:spPr>
          <a:xfrm>
            <a:off x="438150" y="363362"/>
            <a:ext cx="2633850" cy="401638"/>
          </a:xfrm>
        </p:spPr>
        <p:txBody>
          <a:bodyPr/>
          <a:lstStyle>
            <a:lvl1pPr>
              <a:lnSpc>
                <a:spcPts val="1440"/>
              </a:lnSpc>
              <a:defRPr sz="1200" b="0"/>
            </a:lvl1pPr>
          </a:lstStyle>
          <a:p>
            <a:pPr lvl="0"/>
            <a:r>
              <a:rPr lang="en-US" dirty="0"/>
              <a:t>Intro Click to edit Master text styles</a:t>
            </a:r>
            <a:endParaRPr lang="en-GB" dirty="0"/>
          </a:p>
        </p:txBody>
      </p:sp>
      <p:sp>
        <p:nvSpPr>
          <p:cNvPr id="14" name="Text Placeholder 10">
            <a:extLst>
              <a:ext uri="{FF2B5EF4-FFF2-40B4-BE49-F238E27FC236}">
                <a16:creationId xmlns:a16="http://schemas.microsoft.com/office/drawing/2014/main" id="{DC3514FC-D95F-4522-897D-C796456921BF}"/>
              </a:ext>
            </a:extLst>
          </p:cNvPr>
          <p:cNvSpPr>
            <a:spLocks noGrp="1"/>
          </p:cNvSpPr>
          <p:nvPr>
            <p:ph type="body" sz="quarter" idx="17" hasCustomPrompt="1"/>
          </p:nvPr>
        </p:nvSpPr>
        <p:spPr>
          <a:xfrm>
            <a:off x="3144000" y="363600"/>
            <a:ext cx="2160000" cy="401638"/>
          </a:xfrm>
        </p:spPr>
        <p:txBody>
          <a:bodyPr/>
          <a:lstStyle>
            <a:lvl1pPr>
              <a:lnSpc>
                <a:spcPts val="1440"/>
              </a:lnSpc>
              <a:defRPr sz="1200" b="0"/>
            </a:lvl1pPr>
          </a:lstStyle>
          <a:p>
            <a:pPr lvl="0"/>
            <a:r>
              <a:rPr lang="en-US" dirty="0"/>
              <a:t>Intro Click to edit Master text styles</a:t>
            </a:r>
            <a:endParaRPr lang="en-GB" dirty="0"/>
          </a:p>
        </p:txBody>
      </p:sp>
      <p:sp>
        <p:nvSpPr>
          <p:cNvPr id="15" name="Text Placeholder 10">
            <a:extLst>
              <a:ext uri="{FF2B5EF4-FFF2-40B4-BE49-F238E27FC236}">
                <a16:creationId xmlns:a16="http://schemas.microsoft.com/office/drawing/2014/main" id="{0885CC36-9D61-4C5D-B9FB-A9D3AE883E59}"/>
              </a:ext>
            </a:extLst>
          </p:cNvPr>
          <p:cNvSpPr>
            <a:spLocks noGrp="1"/>
          </p:cNvSpPr>
          <p:nvPr>
            <p:ph type="body" sz="quarter" idx="18" hasCustomPrompt="1"/>
          </p:nvPr>
        </p:nvSpPr>
        <p:spPr>
          <a:xfrm>
            <a:off x="5418850" y="363600"/>
            <a:ext cx="3125150" cy="401638"/>
          </a:xfrm>
        </p:spPr>
        <p:txBody>
          <a:bodyPr/>
          <a:lstStyle>
            <a:lvl1pPr>
              <a:lnSpc>
                <a:spcPts val="1440"/>
              </a:lnSpc>
              <a:defRPr sz="1200" b="0"/>
            </a:lvl1pPr>
          </a:lstStyle>
          <a:p>
            <a:pPr lvl="0"/>
            <a:r>
              <a:rPr lang="en-US" dirty="0"/>
              <a:t>Intro Click to edit Master text styles</a:t>
            </a:r>
            <a:endParaRPr lang="en-GB" dirty="0"/>
          </a:p>
        </p:txBody>
      </p:sp>
      <p:sp>
        <p:nvSpPr>
          <p:cNvPr id="17" name="Text Placeholder 10">
            <a:extLst>
              <a:ext uri="{FF2B5EF4-FFF2-40B4-BE49-F238E27FC236}">
                <a16:creationId xmlns:a16="http://schemas.microsoft.com/office/drawing/2014/main" id="{810B4BC9-F051-4632-B042-F95E0B2E3B29}"/>
              </a:ext>
            </a:extLst>
          </p:cNvPr>
          <p:cNvSpPr>
            <a:spLocks noGrp="1"/>
          </p:cNvSpPr>
          <p:nvPr>
            <p:ph type="body" sz="quarter" idx="25" hasCustomPrompt="1"/>
          </p:nvPr>
        </p:nvSpPr>
        <p:spPr>
          <a:xfrm>
            <a:off x="8616000" y="363600"/>
            <a:ext cx="3125150" cy="401638"/>
          </a:xfrm>
        </p:spPr>
        <p:txBody>
          <a:bodyPr/>
          <a:lstStyle>
            <a:lvl1pPr>
              <a:lnSpc>
                <a:spcPts val="1440"/>
              </a:lnSpc>
              <a:defRPr sz="1200" b="0"/>
            </a:lvl1pPr>
          </a:lstStyle>
          <a:p>
            <a:pPr lvl="0"/>
            <a:r>
              <a:rPr lang="en-US" dirty="0"/>
              <a:t>Intro Click to edit Master text styles</a:t>
            </a:r>
            <a:endParaRPr lang="en-GB" dirty="0"/>
          </a:p>
        </p:txBody>
      </p:sp>
      <p:sp>
        <p:nvSpPr>
          <p:cNvPr id="8" name="Chart Placeholder 7">
            <a:extLst>
              <a:ext uri="{FF2B5EF4-FFF2-40B4-BE49-F238E27FC236}">
                <a16:creationId xmlns:a16="http://schemas.microsoft.com/office/drawing/2014/main" id="{CA1A2BAB-A5EF-4B4C-BC3D-A2ADF5FF3384}"/>
              </a:ext>
            </a:extLst>
          </p:cNvPr>
          <p:cNvSpPr>
            <a:spLocks noGrp="1"/>
          </p:cNvSpPr>
          <p:nvPr>
            <p:ph type="chart" sz="quarter" idx="26"/>
          </p:nvPr>
        </p:nvSpPr>
        <p:spPr>
          <a:xfrm>
            <a:off x="4277069" y="1840448"/>
            <a:ext cx="7476781" cy="4252377"/>
          </a:xfrm>
        </p:spPr>
        <p:txBody>
          <a:bodyPr anchor="ctr"/>
          <a:lstStyle>
            <a:lvl1pPr algn="ctr">
              <a:defRPr sz="1800" b="0"/>
            </a:lvl1pPr>
          </a:lstStyle>
          <a:p>
            <a:r>
              <a:rPr lang="en-US"/>
              <a:t>Click icon to add chart</a:t>
            </a:r>
            <a:endParaRPr lang="en-GB"/>
          </a:p>
        </p:txBody>
      </p:sp>
      <p:sp>
        <p:nvSpPr>
          <p:cNvPr id="23" name="Text Placeholder 10">
            <a:extLst>
              <a:ext uri="{FF2B5EF4-FFF2-40B4-BE49-F238E27FC236}">
                <a16:creationId xmlns:a16="http://schemas.microsoft.com/office/drawing/2014/main" id="{F02B0E45-C16C-4DD4-B9F1-688F970E9E6D}"/>
              </a:ext>
            </a:extLst>
          </p:cNvPr>
          <p:cNvSpPr>
            <a:spLocks noGrp="1"/>
          </p:cNvSpPr>
          <p:nvPr>
            <p:ph type="body" sz="quarter" idx="27" hasCustomPrompt="1"/>
          </p:nvPr>
        </p:nvSpPr>
        <p:spPr>
          <a:xfrm>
            <a:off x="437417" y="5820508"/>
            <a:ext cx="2994583" cy="396942"/>
          </a:xfrm>
        </p:spPr>
        <p:txBody>
          <a:bodyPr/>
          <a:lstStyle>
            <a:lvl1pPr>
              <a:lnSpc>
                <a:spcPts val="1100"/>
              </a:lnSpc>
              <a:defRPr sz="1000" b="0">
                <a:solidFill>
                  <a:schemeClr val="tx1"/>
                </a:solidFill>
              </a:defRPr>
            </a:lvl1pPr>
          </a:lstStyle>
          <a:p>
            <a:pPr lvl="0"/>
            <a:r>
              <a:rPr lang="en-US" dirty="0"/>
              <a:t>Intro Click to edit Master text styles</a:t>
            </a:r>
            <a:endParaRPr lang="en-GB" dirty="0"/>
          </a:p>
        </p:txBody>
      </p:sp>
      <p:cxnSp>
        <p:nvCxnSpPr>
          <p:cNvPr id="16" name="Straight Connector 15">
            <a:extLst>
              <a:ext uri="{FF2B5EF4-FFF2-40B4-BE49-F238E27FC236}">
                <a16:creationId xmlns:a16="http://schemas.microsoft.com/office/drawing/2014/main" id="{6240B7FB-8E89-471C-BB22-83DC63632C55}"/>
              </a:ext>
            </a:extLst>
          </p:cNvPr>
          <p:cNvCxnSpPr/>
          <p:nvPr userDrawn="1"/>
        </p:nvCxnSpPr>
        <p:spPr>
          <a:xfrm>
            <a:off x="4152000" y="19170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3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315382"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a:xfrm>
            <a:off x="437417" y="1866013"/>
            <a:ext cx="3589515" cy="3578986"/>
          </a:xfrm>
        </p:spPr>
        <p:txBody>
          <a:bodyPr/>
          <a:lstStyle>
            <a:lvl1pPr>
              <a:lnSpc>
                <a:spcPts val="2100"/>
              </a:lnSpc>
              <a:defRPr sz="1700" b="1">
                <a:solidFill>
                  <a:schemeClr val="tx1"/>
                </a:solidFill>
              </a:defRPr>
            </a:lvl1pPr>
            <a:lvl2pPr>
              <a:lnSpc>
                <a:spcPts val="2100"/>
              </a:lnSpc>
              <a:spcBef>
                <a:spcPts val="0"/>
              </a:spcBef>
              <a:spcAft>
                <a:spcPts val="800"/>
              </a:spcAft>
              <a:defRPr sz="1700" b="0">
                <a:solidFill>
                  <a:schemeClr val="tx1"/>
                </a:solidFill>
              </a:defRPr>
            </a:lvl2pPr>
            <a:lvl3pPr>
              <a:lnSpc>
                <a:spcPts val="2100"/>
              </a:lnSpc>
              <a:defRPr sz="1700" b="0">
                <a:solidFill>
                  <a:schemeClr val="tx1"/>
                </a:solidFill>
              </a:defRPr>
            </a:lvl3pPr>
            <a:lvl4pPr>
              <a:lnSpc>
                <a:spcPts val="2160"/>
              </a:lnSpc>
              <a:defRPr sz="1800" b="0">
                <a:solidFill>
                  <a:schemeClr val="accent2"/>
                </a:solidFill>
              </a:defRPr>
            </a:lvl4pPr>
            <a:lvl5pPr>
              <a:lnSpc>
                <a:spcPts val="2160"/>
              </a:lnSpc>
              <a:defRPr sz="1800" b="0">
                <a:solidFill>
                  <a:schemeClr val="accent2"/>
                </a:solidFill>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76C7CAFC-4BD8-4584-BE9A-9FF4F1820BE8}"/>
              </a:ext>
            </a:extLst>
          </p:cNvPr>
          <p:cNvSpPr>
            <a:spLocks noGrp="1"/>
          </p:cNvSpPr>
          <p:nvPr>
            <p:ph type="body" sz="quarter" idx="13" hasCustomPrompt="1"/>
          </p:nvPr>
        </p:nvSpPr>
        <p:spPr>
          <a:xfrm>
            <a:off x="438150" y="363362"/>
            <a:ext cx="2633850" cy="401638"/>
          </a:xfrm>
        </p:spPr>
        <p:txBody>
          <a:bodyPr/>
          <a:lstStyle>
            <a:lvl1pPr>
              <a:lnSpc>
                <a:spcPts val="1440"/>
              </a:lnSpc>
              <a:defRPr sz="1200" b="0"/>
            </a:lvl1pPr>
          </a:lstStyle>
          <a:p>
            <a:pPr lvl="0"/>
            <a:r>
              <a:rPr lang="en-US" dirty="0"/>
              <a:t>Intro Click to edit Master text styles</a:t>
            </a:r>
            <a:endParaRPr lang="en-GB" dirty="0"/>
          </a:p>
        </p:txBody>
      </p:sp>
      <p:sp>
        <p:nvSpPr>
          <p:cNvPr id="14" name="Text Placeholder 10">
            <a:extLst>
              <a:ext uri="{FF2B5EF4-FFF2-40B4-BE49-F238E27FC236}">
                <a16:creationId xmlns:a16="http://schemas.microsoft.com/office/drawing/2014/main" id="{DC3514FC-D95F-4522-897D-C796456921BF}"/>
              </a:ext>
            </a:extLst>
          </p:cNvPr>
          <p:cNvSpPr>
            <a:spLocks noGrp="1"/>
          </p:cNvSpPr>
          <p:nvPr>
            <p:ph type="body" sz="quarter" idx="17" hasCustomPrompt="1"/>
          </p:nvPr>
        </p:nvSpPr>
        <p:spPr>
          <a:xfrm>
            <a:off x="3144000" y="363600"/>
            <a:ext cx="2160000" cy="401638"/>
          </a:xfrm>
        </p:spPr>
        <p:txBody>
          <a:bodyPr/>
          <a:lstStyle>
            <a:lvl1pPr>
              <a:lnSpc>
                <a:spcPts val="1440"/>
              </a:lnSpc>
              <a:defRPr sz="1200" b="0"/>
            </a:lvl1pPr>
          </a:lstStyle>
          <a:p>
            <a:pPr lvl="0"/>
            <a:r>
              <a:rPr lang="en-US" dirty="0"/>
              <a:t>Intro Click to edit Master text styles</a:t>
            </a:r>
            <a:endParaRPr lang="en-GB" dirty="0"/>
          </a:p>
        </p:txBody>
      </p:sp>
      <p:sp>
        <p:nvSpPr>
          <p:cNvPr id="15" name="Text Placeholder 10">
            <a:extLst>
              <a:ext uri="{FF2B5EF4-FFF2-40B4-BE49-F238E27FC236}">
                <a16:creationId xmlns:a16="http://schemas.microsoft.com/office/drawing/2014/main" id="{0885CC36-9D61-4C5D-B9FB-A9D3AE883E59}"/>
              </a:ext>
            </a:extLst>
          </p:cNvPr>
          <p:cNvSpPr>
            <a:spLocks noGrp="1"/>
          </p:cNvSpPr>
          <p:nvPr>
            <p:ph type="body" sz="quarter" idx="18" hasCustomPrompt="1"/>
          </p:nvPr>
        </p:nvSpPr>
        <p:spPr>
          <a:xfrm>
            <a:off x="5418850" y="363600"/>
            <a:ext cx="3125150" cy="401638"/>
          </a:xfrm>
        </p:spPr>
        <p:txBody>
          <a:bodyPr/>
          <a:lstStyle>
            <a:lvl1pPr>
              <a:lnSpc>
                <a:spcPts val="1440"/>
              </a:lnSpc>
              <a:defRPr sz="1200" b="0"/>
            </a:lvl1pPr>
          </a:lstStyle>
          <a:p>
            <a:pPr lvl="0"/>
            <a:r>
              <a:rPr lang="en-US" dirty="0"/>
              <a:t>Intro Click to edit Master text styles</a:t>
            </a:r>
            <a:endParaRPr lang="en-GB" dirty="0"/>
          </a:p>
        </p:txBody>
      </p:sp>
      <p:sp>
        <p:nvSpPr>
          <p:cNvPr id="17" name="Text Placeholder 10">
            <a:extLst>
              <a:ext uri="{FF2B5EF4-FFF2-40B4-BE49-F238E27FC236}">
                <a16:creationId xmlns:a16="http://schemas.microsoft.com/office/drawing/2014/main" id="{810B4BC9-F051-4632-B042-F95E0B2E3B29}"/>
              </a:ext>
            </a:extLst>
          </p:cNvPr>
          <p:cNvSpPr>
            <a:spLocks noGrp="1"/>
          </p:cNvSpPr>
          <p:nvPr>
            <p:ph type="body" sz="quarter" idx="25" hasCustomPrompt="1"/>
          </p:nvPr>
        </p:nvSpPr>
        <p:spPr>
          <a:xfrm>
            <a:off x="8616000" y="363600"/>
            <a:ext cx="3125150" cy="401638"/>
          </a:xfrm>
        </p:spPr>
        <p:txBody>
          <a:bodyPr/>
          <a:lstStyle>
            <a:lvl1pPr>
              <a:lnSpc>
                <a:spcPts val="1440"/>
              </a:lnSpc>
              <a:defRPr sz="1200" b="0"/>
            </a:lvl1pPr>
          </a:lstStyle>
          <a:p>
            <a:pPr lvl="0"/>
            <a:r>
              <a:rPr lang="en-US" dirty="0"/>
              <a:t>Intro Click to edit Master text styles</a:t>
            </a:r>
            <a:endParaRPr lang="en-GB" dirty="0"/>
          </a:p>
        </p:txBody>
      </p:sp>
      <p:sp>
        <p:nvSpPr>
          <p:cNvPr id="8" name="Chart Placeholder 7">
            <a:extLst>
              <a:ext uri="{FF2B5EF4-FFF2-40B4-BE49-F238E27FC236}">
                <a16:creationId xmlns:a16="http://schemas.microsoft.com/office/drawing/2014/main" id="{CA1A2BAB-A5EF-4B4C-BC3D-A2ADF5FF3384}"/>
              </a:ext>
            </a:extLst>
          </p:cNvPr>
          <p:cNvSpPr>
            <a:spLocks noGrp="1"/>
          </p:cNvSpPr>
          <p:nvPr>
            <p:ph type="chart" sz="quarter" idx="26"/>
          </p:nvPr>
        </p:nvSpPr>
        <p:spPr>
          <a:xfrm>
            <a:off x="8122706" y="1840448"/>
            <a:ext cx="3631144" cy="4252377"/>
          </a:xfrm>
        </p:spPr>
        <p:txBody>
          <a:bodyPr anchor="ctr"/>
          <a:lstStyle>
            <a:lvl1pPr algn="ctr">
              <a:defRPr sz="1800" b="0"/>
            </a:lvl1pPr>
          </a:lstStyle>
          <a:p>
            <a:r>
              <a:rPr lang="en-US"/>
              <a:t>Click icon to add chart</a:t>
            </a:r>
            <a:endParaRPr lang="en-GB"/>
          </a:p>
        </p:txBody>
      </p:sp>
      <p:sp>
        <p:nvSpPr>
          <p:cNvPr id="23" name="Text Placeholder 10">
            <a:extLst>
              <a:ext uri="{FF2B5EF4-FFF2-40B4-BE49-F238E27FC236}">
                <a16:creationId xmlns:a16="http://schemas.microsoft.com/office/drawing/2014/main" id="{F02B0E45-C16C-4DD4-B9F1-688F970E9E6D}"/>
              </a:ext>
            </a:extLst>
          </p:cNvPr>
          <p:cNvSpPr>
            <a:spLocks noGrp="1"/>
          </p:cNvSpPr>
          <p:nvPr>
            <p:ph type="body" sz="quarter" idx="27" hasCustomPrompt="1"/>
          </p:nvPr>
        </p:nvSpPr>
        <p:spPr>
          <a:xfrm>
            <a:off x="437417" y="5820508"/>
            <a:ext cx="2994583" cy="396942"/>
          </a:xfrm>
        </p:spPr>
        <p:txBody>
          <a:bodyPr/>
          <a:lstStyle>
            <a:lvl1pPr>
              <a:lnSpc>
                <a:spcPts val="1100"/>
              </a:lnSpc>
              <a:defRPr sz="1000" b="0">
                <a:solidFill>
                  <a:schemeClr val="tx1"/>
                </a:solidFill>
              </a:defRPr>
            </a:lvl1pPr>
          </a:lstStyle>
          <a:p>
            <a:pPr lvl="0"/>
            <a:r>
              <a:rPr lang="en-US" dirty="0"/>
              <a:t>Intro Click to edit Master text styles</a:t>
            </a:r>
            <a:endParaRPr lang="en-GB" dirty="0"/>
          </a:p>
        </p:txBody>
      </p:sp>
      <p:cxnSp>
        <p:nvCxnSpPr>
          <p:cNvPr id="16" name="Straight Connector 15">
            <a:extLst>
              <a:ext uri="{FF2B5EF4-FFF2-40B4-BE49-F238E27FC236}">
                <a16:creationId xmlns:a16="http://schemas.microsoft.com/office/drawing/2014/main" id="{6240B7FB-8E89-471C-BB22-83DC63632C55}"/>
              </a:ext>
            </a:extLst>
          </p:cNvPr>
          <p:cNvCxnSpPr/>
          <p:nvPr userDrawn="1"/>
        </p:nvCxnSpPr>
        <p:spPr>
          <a:xfrm>
            <a:off x="4152000" y="19170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2C5B561-681C-47F5-B865-662D659F8B88}"/>
              </a:ext>
            </a:extLst>
          </p:cNvPr>
          <p:cNvCxnSpPr/>
          <p:nvPr userDrawn="1"/>
        </p:nvCxnSpPr>
        <p:spPr>
          <a:xfrm>
            <a:off x="7985842" y="19188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A732BBB4-ED61-481A-A02C-2C04F0685120}"/>
              </a:ext>
            </a:extLst>
          </p:cNvPr>
          <p:cNvSpPr>
            <a:spLocks noGrp="1"/>
          </p:cNvSpPr>
          <p:nvPr>
            <p:ph sz="quarter" idx="28"/>
          </p:nvPr>
        </p:nvSpPr>
        <p:spPr>
          <a:xfrm>
            <a:off x="4280150" y="1866013"/>
            <a:ext cx="3589338" cy="3578986"/>
          </a:xfrm>
        </p:spPr>
        <p:txBody>
          <a:bodyPr/>
          <a:lstStyle>
            <a:lvl1pPr>
              <a:lnSpc>
                <a:spcPts val="2100"/>
              </a:lnSpc>
              <a:defRPr sz="1700"/>
            </a:lvl1pPr>
            <a:lvl2pPr>
              <a:lnSpc>
                <a:spcPts val="2100"/>
              </a:lnSpc>
              <a:spcBef>
                <a:spcPts val="0"/>
              </a:spcBef>
              <a:defRPr sz="1700"/>
            </a:lvl2pPr>
            <a:lvl3pPr>
              <a:lnSpc>
                <a:spcPts val="2100"/>
              </a:lnSpc>
              <a:spcBef>
                <a:spcPts val="600"/>
              </a:spcBef>
              <a:defRPr sz="1700"/>
            </a:lvl3pPr>
            <a:lvl4pPr>
              <a:lnSpc>
                <a:spcPts val="2100"/>
              </a:lnSpc>
              <a:spcBef>
                <a:spcPts val="600"/>
              </a:spcBef>
              <a:defRPr sz="1700"/>
            </a:lvl4pPr>
            <a:lvl5pPr>
              <a:lnSpc>
                <a:spcPts val="2100"/>
              </a:lnSpc>
              <a:spcBef>
                <a:spcPts val="600"/>
              </a:spcBef>
              <a:defRPr sz="17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17671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ith 3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315382"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a:xfrm>
            <a:off x="437417" y="1866013"/>
            <a:ext cx="3589515" cy="3578986"/>
          </a:xfrm>
        </p:spPr>
        <p:txBody>
          <a:bodyPr/>
          <a:lstStyle>
            <a:lvl1pPr>
              <a:lnSpc>
                <a:spcPts val="2100"/>
              </a:lnSpc>
              <a:defRPr sz="1700" b="1">
                <a:solidFill>
                  <a:schemeClr val="tx1"/>
                </a:solidFill>
              </a:defRPr>
            </a:lvl1pPr>
            <a:lvl2pPr>
              <a:lnSpc>
                <a:spcPts val="2100"/>
              </a:lnSpc>
              <a:spcBef>
                <a:spcPts val="0"/>
              </a:spcBef>
              <a:spcAft>
                <a:spcPts val="800"/>
              </a:spcAft>
              <a:defRPr sz="1700" b="0">
                <a:solidFill>
                  <a:schemeClr val="tx1"/>
                </a:solidFill>
              </a:defRPr>
            </a:lvl2pPr>
            <a:lvl3pPr>
              <a:lnSpc>
                <a:spcPts val="2100"/>
              </a:lnSpc>
              <a:defRPr sz="1700" b="0">
                <a:solidFill>
                  <a:schemeClr val="tx1"/>
                </a:solidFill>
              </a:defRPr>
            </a:lvl3pPr>
            <a:lvl4pPr>
              <a:lnSpc>
                <a:spcPts val="2160"/>
              </a:lnSpc>
              <a:defRPr sz="1800" b="0">
                <a:solidFill>
                  <a:schemeClr val="accent2"/>
                </a:solidFill>
              </a:defRPr>
            </a:lvl4pPr>
            <a:lvl5pPr>
              <a:lnSpc>
                <a:spcPts val="2160"/>
              </a:lnSpc>
              <a:defRPr sz="1800" b="0">
                <a:solidFill>
                  <a:schemeClr val="accent2"/>
                </a:solidFill>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76C7CAFC-4BD8-4584-BE9A-9FF4F1820BE8}"/>
              </a:ext>
            </a:extLst>
          </p:cNvPr>
          <p:cNvSpPr>
            <a:spLocks noGrp="1"/>
          </p:cNvSpPr>
          <p:nvPr>
            <p:ph type="body" sz="quarter" idx="13" hasCustomPrompt="1"/>
          </p:nvPr>
        </p:nvSpPr>
        <p:spPr>
          <a:xfrm>
            <a:off x="438150" y="363362"/>
            <a:ext cx="2633850" cy="401638"/>
          </a:xfrm>
        </p:spPr>
        <p:txBody>
          <a:bodyPr/>
          <a:lstStyle>
            <a:lvl1pPr>
              <a:lnSpc>
                <a:spcPts val="1440"/>
              </a:lnSpc>
              <a:defRPr sz="1200" b="0"/>
            </a:lvl1pPr>
          </a:lstStyle>
          <a:p>
            <a:pPr lvl="0"/>
            <a:r>
              <a:rPr lang="en-US" dirty="0"/>
              <a:t>Intro Click to edit Master text styles</a:t>
            </a:r>
            <a:endParaRPr lang="en-GB" dirty="0"/>
          </a:p>
        </p:txBody>
      </p:sp>
      <p:sp>
        <p:nvSpPr>
          <p:cNvPr id="14" name="Text Placeholder 10">
            <a:extLst>
              <a:ext uri="{FF2B5EF4-FFF2-40B4-BE49-F238E27FC236}">
                <a16:creationId xmlns:a16="http://schemas.microsoft.com/office/drawing/2014/main" id="{DC3514FC-D95F-4522-897D-C796456921BF}"/>
              </a:ext>
            </a:extLst>
          </p:cNvPr>
          <p:cNvSpPr>
            <a:spLocks noGrp="1"/>
          </p:cNvSpPr>
          <p:nvPr>
            <p:ph type="body" sz="quarter" idx="17" hasCustomPrompt="1"/>
          </p:nvPr>
        </p:nvSpPr>
        <p:spPr>
          <a:xfrm>
            <a:off x="3144000" y="363600"/>
            <a:ext cx="2160000" cy="401638"/>
          </a:xfrm>
        </p:spPr>
        <p:txBody>
          <a:bodyPr/>
          <a:lstStyle>
            <a:lvl1pPr>
              <a:lnSpc>
                <a:spcPts val="1440"/>
              </a:lnSpc>
              <a:defRPr sz="1200" b="0"/>
            </a:lvl1pPr>
          </a:lstStyle>
          <a:p>
            <a:pPr lvl="0"/>
            <a:r>
              <a:rPr lang="en-US" dirty="0"/>
              <a:t>Intro Click to edit Master text styles</a:t>
            </a:r>
            <a:endParaRPr lang="en-GB" dirty="0"/>
          </a:p>
        </p:txBody>
      </p:sp>
      <p:sp>
        <p:nvSpPr>
          <p:cNvPr id="15" name="Text Placeholder 10">
            <a:extLst>
              <a:ext uri="{FF2B5EF4-FFF2-40B4-BE49-F238E27FC236}">
                <a16:creationId xmlns:a16="http://schemas.microsoft.com/office/drawing/2014/main" id="{0885CC36-9D61-4C5D-B9FB-A9D3AE883E59}"/>
              </a:ext>
            </a:extLst>
          </p:cNvPr>
          <p:cNvSpPr>
            <a:spLocks noGrp="1"/>
          </p:cNvSpPr>
          <p:nvPr>
            <p:ph type="body" sz="quarter" idx="18" hasCustomPrompt="1"/>
          </p:nvPr>
        </p:nvSpPr>
        <p:spPr>
          <a:xfrm>
            <a:off x="5418850" y="363600"/>
            <a:ext cx="3125150" cy="401638"/>
          </a:xfrm>
        </p:spPr>
        <p:txBody>
          <a:bodyPr/>
          <a:lstStyle>
            <a:lvl1pPr>
              <a:lnSpc>
                <a:spcPts val="1440"/>
              </a:lnSpc>
              <a:defRPr sz="1200" b="0"/>
            </a:lvl1pPr>
          </a:lstStyle>
          <a:p>
            <a:pPr lvl="0"/>
            <a:r>
              <a:rPr lang="en-US" dirty="0"/>
              <a:t>Intro Click to edit Master text styles</a:t>
            </a:r>
            <a:endParaRPr lang="en-GB" dirty="0"/>
          </a:p>
        </p:txBody>
      </p:sp>
      <p:sp>
        <p:nvSpPr>
          <p:cNvPr id="17" name="Text Placeholder 10">
            <a:extLst>
              <a:ext uri="{FF2B5EF4-FFF2-40B4-BE49-F238E27FC236}">
                <a16:creationId xmlns:a16="http://schemas.microsoft.com/office/drawing/2014/main" id="{810B4BC9-F051-4632-B042-F95E0B2E3B29}"/>
              </a:ext>
            </a:extLst>
          </p:cNvPr>
          <p:cNvSpPr>
            <a:spLocks noGrp="1"/>
          </p:cNvSpPr>
          <p:nvPr>
            <p:ph type="body" sz="quarter" idx="25" hasCustomPrompt="1"/>
          </p:nvPr>
        </p:nvSpPr>
        <p:spPr>
          <a:xfrm>
            <a:off x="8616000" y="363600"/>
            <a:ext cx="3125150" cy="401638"/>
          </a:xfrm>
        </p:spPr>
        <p:txBody>
          <a:bodyPr/>
          <a:lstStyle>
            <a:lvl1pPr>
              <a:lnSpc>
                <a:spcPts val="1440"/>
              </a:lnSpc>
              <a:defRPr sz="1200" b="0"/>
            </a:lvl1pPr>
          </a:lstStyle>
          <a:p>
            <a:pPr lvl="0"/>
            <a:r>
              <a:rPr lang="en-US" dirty="0"/>
              <a:t>Intro Click to edit Master text styles</a:t>
            </a:r>
            <a:endParaRPr lang="en-GB" dirty="0"/>
          </a:p>
        </p:txBody>
      </p:sp>
      <p:sp>
        <p:nvSpPr>
          <p:cNvPr id="23" name="Text Placeholder 10">
            <a:extLst>
              <a:ext uri="{FF2B5EF4-FFF2-40B4-BE49-F238E27FC236}">
                <a16:creationId xmlns:a16="http://schemas.microsoft.com/office/drawing/2014/main" id="{F02B0E45-C16C-4DD4-B9F1-688F970E9E6D}"/>
              </a:ext>
            </a:extLst>
          </p:cNvPr>
          <p:cNvSpPr>
            <a:spLocks noGrp="1"/>
          </p:cNvSpPr>
          <p:nvPr>
            <p:ph type="body" sz="quarter" idx="27" hasCustomPrompt="1"/>
          </p:nvPr>
        </p:nvSpPr>
        <p:spPr>
          <a:xfrm>
            <a:off x="437417" y="5820508"/>
            <a:ext cx="2994583" cy="396942"/>
          </a:xfrm>
        </p:spPr>
        <p:txBody>
          <a:bodyPr/>
          <a:lstStyle>
            <a:lvl1pPr>
              <a:lnSpc>
                <a:spcPts val="1100"/>
              </a:lnSpc>
              <a:defRPr sz="1000" b="0">
                <a:solidFill>
                  <a:schemeClr val="tx1"/>
                </a:solidFill>
              </a:defRPr>
            </a:lvl1pPr>
          </a:lstStyle>
          <a:p>
            <a:pPr lvl="0"/>
            <a:r>
              <a:rPr lang="en-US" dirty="0"/>
              <a:t>Intro Click to edit Master text styles</a:t>
            </a:r>
            <a:endParaRPr lang="en-GB" dirty="0"/>
          </a:p>
        </p:txBody>
      </p:sp>
      <p:cxnSp>
        <p:nvCxnSpPr>
          <p:cNvPr id="16" name="Straight Connector 15">
            <a:extLst>
              <a:ext uri="{FF2B5EF4-FFF2-40B4-BE49-F238E27FC236}">
                <a16:creationId xmlns:a16="http://schemas.microsoft.com/office/drawing/2014/main" id="{6240B7FB-8E89-471C-BB22-83DC63632C55}"/>
              </a:ext>
            </a:extLst>
          </p:cNvPr>
          <p:cNvCxnSpPr/>
          <p:nvPr userDrawn="1"/>
        </p:nvCxnSpPr>
        <p:spPr>
          <a:xfrm>
            <a:off x="4152000" y="19170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2C5B561-681C-47F5-B865-662D659F8B88}"/>
              </a:ext>
            </a:extLst>
          </p:cNvPr>
          <p:cNvCxnSpPr/>
          <p:nvPr userDrawn="1"/>
        </p:nvCxnSpPr>
        <p:spPr>
          <a:xfrm>
            <a:off x="7985842" y="191880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A732BBB4-ED61-481A-A02C-2C04F0685120}"/>
              </a:ext>
            </a:extLst>
          </p:cNvPr>
          <p:cNvSpPr>
            <a:spLocks noGrp="1"/>
          </p:cNvSpPr>
          <p:nvPr>
            <p:ph sz="quarter" idx="28"/>
          </p:nvPr>
        </p:nvSpPr>
        <p:spPr>
          <a:xfrm>
            <a:off x="4280150" y="1866013"/>
            <a:ext cx="3589338" cy="3578986"/>
          </a:xfrm>
        </p:spPr>
        <p:txBody>
          <a:bodyPr/>
          <a:lstStyle>
            <a:lvl1pPr>
              <a:lnSpc>
                <a:spcPts val="2100"/>
              </a:lnSpc>
              <a:defRPr sz="1700"/>
            </a:lvl1pPr>
            <a:lvl2pPr>
              <a:lnSpc>
                <a:spcPts val="2100"/>
              </a:lnSpc>
              <a:spcBef>
                <a:spcPts val="0"/>
              </a:spcBef>
              <a:defRPr sz="1700"/>
            </a:lvl2pPr>
            <a:lvl3pPr>
              <a:lnSpc>
                <a:spcPts val="2100"/>
              </a:lnSpc>
              <a:spcBef>
                <a:spcPts val="600"/>
              </a:spcBef>
              <a:defRPr sz="1700"/>
            </a:lvl3pPr>
            <a:lvl4pPr>
              <a:lnSpc>
                <a:spcPts val="2100"/>
              </a:lnSpc>
              <a:spcBef>
                <a:spcPts val="600"/>
              </a:spcBef>
              <a:defRPr sz="1700"/>
            </a:lvl4pPr>
            <a:lvl5pPr>
              <a:lnSpc>
                <a:spcPts val="2100"/>
              </a:lnSpc>
              <a:spcBef>
                <a:spcPts val="600"/>
              </a:spcBef>
              <a:defRPr sz="1700"/>
            </a:lvl5pPr>
          </a:lstStyle>
          <a:p>
            <a:pPr lvl="0"/>
            <a:r>
              <a:rPr lang="en-US"/>
              <a:t>Click to edit Master text styles</a:t>
            </a:r>
          </a:p>
          <a:p>
            <a:pPr lvl="1"/>
            <a:r>
              <a:rPr lang="en-US"/>
              <a:t>Second level</a:t>
            </a:r>
          </a:p>
          <a:p>
            <a:pPr lvl="2"/>
            <a:r>
              <a:rPr lang="en-US"/>
              <a:t>Third level</a:t>
            </a:r>
          </a:p>
        </p:txBody>
      </p:sp>
      <p:sp>
        <p:nvSpPr>
          <p:cNvPr id="19" name="Content Placeholder 6">
            <a:extLst>
              <a:ext uri="{FF2B5EF4-FFF2-40B4-BE49-F238E27FC236}">
                <a16:creationId xmlns:a16="http://schemas.microsoft.com/office/drawing/2014/main" id="{C1D3EE2C-5C36-493F-B1B8-2C5C1C3E9E91}"/>
              </a:ext>
            </a:extLst>
          </p:cNvPr>
          <p:cNvSpPr>
            <a:spLocks noGrp="1"/>
          </p:cNvSpPr>
          <p:nvPr>
            <p:ph sz="quarter" idx="29"/>
          </p:nvPr>
        </p:nvSpPr>
        <p:spPr>
          <a:xfrm>
            <a:off x="8102196" y="1866013"/>
            <a:ext cx="3652385" cy="3578986"/>
          </a:xfrm>
        </p:spPr>
        <p:txBody>
          <a:bodyPr/>
          <a:lstStyle>
            <a:lvl1pPr>
              <a:lnSpc>
                <a:spcPts val="2100"/>
              </a:lnSpc>
              <a:defRPr sz="1700"/>
            </a:lvl1pPr>
            <a:lvl2pPr>
              <a:lnSpc>
                <a:spcPts val="2100"/>
              </a:lnSpc>
              <a:spcBef>
                <a:spcPts val="0"/>
              </a:spcBef>
              <a:defRPr sz="1700"/>
            </a:lvl2pPr>
            <a:lvl3pPr>
              <a:lnSpc>
                <a:spcPts val="2100"/>
              </a:lnSpc>
              <a:spcBef>
                <a:spcPts val="600"/>
              </a:spcBef>
              <a:defRPr sz="1700"/>
            </a:lvl3pPr>
            <a:lvl4pPr>
              <a:lnSpc>
                <a:spcPts val="2100"/>
              </a:lnSpc>
              <a:spcBef>
                <a:spcPts val="600"/>
              </a:spcBef>
              <a:defRPr sz="1700"/>
            </a:lvl4pPr>
            <a:lvl5pPr>
              <a:lnSpc>
                <a:spcPts val="2100"/>
              </a:lnSpc>
              <a:spcBef>
                <a:spcPts val="600"/>
              </a:spcBef>
              <a:defRPr sz="17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58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E67974-8261-4F7B-B6DB-433064252DD2}"/>
              </a:ext>
            </a:extLst>
          </p:cNvPr>
          <p:cNvSpPr>
            <a:spLocks noGrp="1"/>
          </p:cNvSpPr>
          <p:nvPr>
            <p:ph sz="quarter" idx="28"/>
          </p:nvPr>
        </p:nvSpPr>
        <p:spPr>
          <a:xfrm>
            <a:off x="466490" y="3881256"/>
            <a:ext cx="2875960" cy="1409700"/>
          </a:xfrm>
          <a:solidFill>
            <a:schemeClr val="tx1"/>
          </a:solidFill>
        </p:spPr>
        <p:txBody>
          <a:bodyPr lIns="108000" tIns="108000" rIns="72000" bIns="72000"/>
          <a:lstStyle>
            <a:lvl1pPr>
              <a:lnSpc>
                <a:spcPts val="1300"/>
              </a:lnSpc>
              <a:spcBef>
                <a:spcPts val="0"/>
              </a:spcBef>
              <a:defRPr sz="1200">
                <a:solidFill>
                  <a:schemeClr val="bg1"/>
                </a:solidFill>
              </a:defRPr>
            </a:lvl1pPr>
            <a:lvl2pPr>
              <a:lnSpc>
                <a:spcPts val="1300"/>
              </a:lnSpc>
              <a:spcBef>
                <a:spcPts val="0"/>
              </a:spcBef>
              <a:defRPr sz="1200">
                <a:solidFill>
                  <a:schemeClr val="bg1"/>
                </a:solidFill>
              </a:defRPr>
            </a:lvl2pPr>
            <a:lvl3pPr>
              <a:lnSpc>
                <a:spcPts val="1300"/>
              </a:lnSpc>
              <a:spcBef>
                <a:spcPts val="0"/>
              </a:spcBef>
              <a:defRPr sz="1200">
                <a:solidFill>
                  <a:schemeClr val="bg1"/>
                </a:solidFill>
              </a:defRPr>
            </a:lvl3pPr>
            <a:lvl4pPr>
              <a:lnSpc>
                <a:spcPts val="1300"/>
              </a:lnSpc>
              <a:spcBef>
                <a:spcPts val="0"/>
              </a:spcBef>
              <a:defRPr sz="1200">
                <a:solidFill>
                  <a:schemeClr val="bg1"/>
                </a:solidFill>
              </a:defRPr>
            </a:lvl4pPr>
            <a:lvl5pPr>
              <a:lnSpc>
                <a:spcPts val="1300"/>
              </a:lnSpc>
              <a:spcBef>
                <a:spcPts val="0"/>
              </a:spcBef>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315382" cy="684705"/>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10">
            <a:extLst>
              <a:ext uri="{FF2B5EF4-FFF2-40B4-BE49-F238E27FC236}">
                <a16:creationId xmlns:a16="http://schemas.microsoft.com/office/drawing/2014/main" id="{F02B0E45-C16C-4DD4-B9F1-688F970E9E6D}"/>
              </a:ext>
            </a:extLst>
          </p:cNvPr>
          <p:cNvSpPr>
            <a:spLocks noGrp="1"/>
          </p:cNvSpPr>
          <p:nvPr>
            <p:ph type="body" sz="quarter" idx="27" hasCustomPrompt="1"/>
          </p:nvPr>
        </p:nvSpPr>
        <p:spPr>
          <a:xfrm>
            <a:off x="437418" y="1557001"/>
            <a:ext cx="1815712" cy="647999"/>
          </a:xfrm>
        </p:spPr>
        <p:txBody>
          <a:bodyPr/>
          <a:lstStyle>
            <a:lvl1pPr>
              <a:lnSpc>
                <a:spcPts val="1100"/>
              </a:lnSpc>
              <a:defRPr sz="1000" b="0">
                <a:solidFill>
                  <a:schemeClr val="tx1"/>
                </a:solidFill>
              </a:defRPr>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EA627053-DCD0-4332-BC26-B91FB508E7E6}"/>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8" name="Text Placeholder 10">
            <a:extLst>
              <a:ext uri="{FF2B5EF4-FFF2-40B4-BE49-F238E27FC236}">
                <a16:creationId xmlns:a16="http://schemas.microsoft.com/office/drawing/2014/main" id="{D0329457-98E7-4B0B-97AB-9424E676CC44}"/>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9" name="Text Placeholder 10">
            <a:extLst>
              <a:ext uri="{FF2B5EF4-FFF2-40B4-BE49-F238E27FC236}">
                <a16:creationId xmlns:a16="http://schemas.microsoft.com/office/drawing/2014/main" id="{EE942E8C-DF4C-4156-BD54-63B6A3CFB589}"/>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25" name="Picture Placeholder 21">
            <a:extLst>
              <a:ext uri="{FF2B5EF4-FFF2-40B4-BE49-F238E27FC236}">
                <a16:creationId xmlns:a16="http://schemas.microsoft.com/office/drawing/2014/main" id="{054013E3-9F15-45DC-A695-DD652760BB8E}"/>
              </a:ext>
            </a:extLst>
          </p:cNvPr>
          <p:cNvSpPr>
            <a:spLocks noGrp="1"/>
          </p:cNvSpPr>
          <p:nvPr>
            <p:ph type="pic" sz="quarter" idx="24"/>
          </p:nvPr>
        </p:nvSpPr>
        <p:spPr>
          <a:xfrm>
            <a:off x="2374711" y="1562669"/>
            <a:ext cx="9366440" cy="4479356"/>
          </a:xfrm>
          <a:prstGeom prst="rect">
            <a:avLst/>
          </a:prstGeom>
        </p:spPr>
        <p:txBody>
          <a:bodyPr anchor="ctr"/>
          <a:lstStyle>
            <a:lvl1pPr algn="ctr">
              <a:defRPr b="0"/>
            </a:lvl1pPr>
          </a:lstStyle>
          <a:p>
            <a:r>
              <a:rPr lang="en-US"/>
              <a:t>Click icon to add picture</a:t>
            </a:r>
            <a:endParaRPr lang="en-GB"/>
          </a:p>
        </p:txBody>
      </p:sp>
    </p:spTree>
    <p:extLst>
      <p:ext uri="{BB962C8B-B14F-4D97-AF65-F5344CB8AC3E}">
        <p14:creationId xmlns:p14="http://schemas.microsoft.com/office/powerpoint/2010/main" val="279704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A877-48DB-40E6-A900-498EF714CF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D9F004-A778-47DD-A817-968F09D47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5A13CB-18FF-4221-A98D-FD3B72F0D626}"/>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5" name="Footer Placeholder 4">
            <a:extLst>
              <a:ext uri="{FF2B5EF4-FFF2-40B4-BE49-F238E27FC236}">
                <a16:creationId xmlns:a16="http://schemas.microsoft.com/office/drawing/2014/main" id="{4A25DBF8-E9DE-423C-B430-7276E04AD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F8DDE-2B6E-4924-BA25-0B0D0DD45739}"/>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857636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Conte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412838" cy="59761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5C0654-E45B-4941-886A-485F9338EBF6}"/>
              </a:ext>
            </a:extLst>
          </p:cNvPr>
          <p:cNvSpPr>
            <a:spLocks noGrp="1"/>
          </p:cNvSpPr>
          <p:nvPr>
            <p:ph idx="1"/>
          </p:nvPr>
        </p:nvSpPr>
        <p:spPr>
          <a:xfrm>
            <a:off x="437418" y="3193200"/>
            <a:ext cx="2778582" cy="2891932"/>
          </a:xfrm>
        </p:spPr>
        <p:txBody>
          <a:bodyPr/>
          <a:lstStyle>
            <a:lvl1pPr>
              <a:lnSpc>
                <a:spcPts val="1900"/>
              </a:lnSpc>
              <a:spcBef>
                <a:spcPts val="0"/>
              </a:spcBef>
              <a:spcAft>
                <a:spcPts val="600"/>
              </a:spcAft>
              <a:defRPr sz="1600">
                <a:solidFill>
                  <a:schemeClr val="tx1"/>
                </a:solidFill>
              </a:defRPr>
            </a:lvl1pPr>
            <a:lvl2pPr>
              <a:lnSpc>
                <a:spcPts val="1800"/>
              </a:lnSpc>
              <a:spcBef>
                <a:spcPts val="0"/>
              </a:spcBef>
              <a:defRPr sz="1500">
                <a:solidFill>
                  <a:schemeClr val="tx1"/>
                </a:solidFill>
              </a:defRPr>
            </a:lvl2pPr>
            <a:lvl3pPr>
              <a:lnSpc>
                <a:spcPts val="1800"/>
              </a:lnSpc>
              <a:spcBef>
                <a:spcPts val="0"/>
              </a:spcBef>
              <a:defRPr sz="1500">
                <a:solidFill>
                  <a:schemeClr val="tx1"/>
                </a:solidFill>
              </a:defRPr>
            </a:lvl3pPr>
            <a:lvl4pPr>
              <a:lnSpc>
                <a:spcPts val="1800"/>
              </a:lnSpc>
              <a:spcBef>
                <a:spcPts val="0"/>
              </a:spcBef>
              <a:defRPr sz="1500">
                <a:solidFill>
                  <a:schemeClr val="tx1"/>
                </a:solidFill>
              </a:defRPr>
            </a:lvl4pPr>
            <a:lvl5pPr>
              <a:lnSpc>
                <a:spcPts val="1800"/>
              </a:lnSpc>
              <a:spcBef>
                <a:spcPts val="0"/>
              </a:spcBef>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8" name="Straight Connector 7">
            <a:extLst>
              <a:ext uri="{FF2B5EF4-FFF2-40B4-BE49-F238E27FC236}">
                <a16:creationId xmlns:a16="http://schemas.microsoft.com/office/drawing/2014/main" id="{CADA380E-4475-4005-8255-4CB1B0898BC4}"/>
              </a:ext>
            </a:extLst>
          </p:cNvPr>
          <p:cNvCxnSpPr/>
          <p:nvPr userDrawn="1"/>
        </p:nvCxnSpPr>
        <p:spPr>
          <a:xfrm>
            <a:off x="552000" y="4509120"/>
            <a:ext cx="25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7" name="Content Placeholder 6">
            <a:extLst>
              <a:ext uri="{FF2B5EF4-FFF2-40B4-BE49-F238E27FC236}">
                <a16:creationId xmlns:a16="http://schemas.microsoft.com/office/drawing/2014/main" id="{1E3A3DCE-0D2F-46DC-AE24-4881AD8E352B}"/>
              </a:ext>
            </a:extLst>
          </p:cNvPr>
          <p:cNvSpPr>
            <a:spLocks noGrp="1"/>
          </p:cNvSpPr>
          <p:nvPr>
            <p:ph sz="quarter" idx="15"/>
          </p:nvPr>
        </p:nvSpPr>
        <p:spPr>
          <a:xfrm>
            <a:off x="3359999" y="3193200"/>
            <a:ext cx="2664000" cy="2953588"/>
          </a:xfrm>
        </p:spPr>
        <p:txBody>
          <a:bodyPr/>
          <a:lstStyle>
            <a:lvl1pPr>
              <a:lnSpc>
                <a:spcPts val="1900"/>
              </a:lnSpc>
              <a:spcAft>
                <a:spcPts val="400"/>
              </a:spcAft>
              <a:defRPr sz="1600">
                <a:solidFill>
                  <a:schemeClr val="tx1"/>
                </a:solidFill>
              </a:defRPr>
            </a:lvl1pPr>
            <a:lvl2pPr>
              <a:lnSpc>
                <a:spcPts val="1800"/>
              </a:lnSpc>
              <a:spcBef>
                <a:spcPts val="0"/>
              </a:spcBef>
              <a:spcAft>
                <a:spcPts val="600"/>
              </a:spcAft>
              <a:defRPr sz="1500">
                <a:solidFill>
                  <a:schemeClr val="tx1"/>
                </a:solidFill>
              </a:defRPr>
            </a:lvl2pPr>
            <a:lvl3pPr>
              <a:lnSpc>
                <a:spcPts val="1800"/>
              </a:lnSpc>
              <a:defRPr sz="1500">
                <a:solidFill>
                  <a:schemeClr val="tx1"/>
                </a:solidFill>
              </a:defRPr>
            </a:lvl3pPr>
            <a:lvl4pPr>
              <a:lnSpc>
                <a:spcPts val="1800"/>
              </a:lnSpc>
              <a:defRPr sz="1500">
                <a:solidFill>
                  <a:schemeClr val="tx1"/>
                </a:solidFill>
              </a:defRPr>
            </a:lvl4pPr>
            <a:lvl5pPr>
              <a:lnSpc>
                <a:spcPts val="1800"/>
              </a:lnSpc>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a:extLst>
              <a:ext uri="{FF2B5EF4-FFF2-40B4-BE49-F238E27FC236}">
                <a16:creationId xmlns:a16="http://schemas.microsoft.com/office/drawing/2014/main" id="{979E84FB-FA34-41BE-BFA6-AB2808BAD20E}"/>
              </a:ext>
            </a:extLst>
          </p:cNvPr>
          <p:cNvCxnSpPr/>
          <p:nvPr userDrawn="1"/>
        </p:nvCxnSpPr>
        <p:spPr>
          <a:xfrm>
            <a:off x="3350833" y="3124800"/>
            <a:ext cx="25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32CAB8-469E-40ED-87BE-577B8DB40BFA}"/>
              </a:ext>
            </a:extLst>
          </p:cNvPr>
          <p:cNvCxnSpPr/>
          <p:nvPr userDrawn="1"/>
        </p:nvCxnSpPr>
        <p:spPr>
          <a:xfrm>
            <a:off x="6256998" y="3124800"/>
            <a:ext cx="25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2885102B-C421-4018-A022-50CE55B79D24}"/>
              </a:ext>
            </a:extLst>
          </p:cNvPr>
          <p:cNvSpPr>
            <a:spLocks noGrp="1"/>
          </p:cNvSpPr>
          <p:nvPr>
            <p:ph sz="quarter" idx="16"/>
          </p:nvPr>
        </p:nvSpPr>
        <p:spPr>
          <a:xfrm>
            <a:off x="6243850" y="3193200"/>
            <a:ext cx="2772000" cy="2953589"/>
          </a:xfrm>
        </p:spPr>
        <p:txBody>
          <a:bodyPr/>
          <a:lstStyle>
            <a:lvl1pPr>
              <a:lnSpc>
                <a:spcPts val="1900"/>
              </a:lnSpc>
              <a:spcAft>
                <a:spcPts val="600"/>
              </a:spcAft>
              <a:defRPr sz="1600">
                <a:solidFill>
                  <a:schemeClr val="tx1"/>
                </a:solidFill>
              </a:defRPr>
            </a:lvl1pPr>
            <a:lvl2pPr>
              <a:lnSpc>
                <a:spcPts val="1800"/>
              </a:lnSpc>
              <a:defRPr sz="1500">
                <a:solidFill>
                  <a:schemeClr val="tx1"/>
                </a:solidFill>
              </a:defRPr>
            </a:lvl2pPr>
            <a:lvl3pPr>
              <a:lnSpc>
                <a:spcPts val="1800"/>
              </a:lnSpc>
              <a:defRPr sz="1500">
                <a:solidFill>
                  <a:schemeClr val="tx1"/>
                </a:solidFill>
              </a:defRPr>
            </a:lvl3pPr>
            <a:lvl4pPr>
              <a:lnSpc>
                <a:spcPts val="1800"/>
              </a:lnSpc>
              <a:defRPr sz="1500">
                <a:solidFill>
                  <a:schemeClr val="tx1"/>
                </a:solidFill>
              </a:defRPr>
            </a:lvl4pPr>
            <a:lvl5pPr>
              <a:lnSpc>
                <a:spcPts val="1800"/>
              </a:lnSpc>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id="{0DEAEA20-00FD-499B-A1DA-0ED7754BBD1E}"/>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3A1944DA-AE4A-407A-9A0F-C25B6D79629A}"/>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8" name="Picture Placeholder 17">
            <a:extLst>
              <a:ext uri="{FF2B5EF4-FFF2-40B4-BE49-F238E27FC236}">
                <a16:creationId xmlns:a16="http://schemas.microsoft.com/office/drawing/2014/main" id="{126977C3-CD77-46F0-B040-C1DADE6B5F2A}"/>
              </a:ext>
            </a:extLst>
          </p:cNvPr>
          <p:cNvSpPr>
            <a:spLocks noGrp="1"/>
          </p:cNvSpPr>
          <p:nvPr>
            <p:ph type="pic" sz="quarter" idx="19"/>
          </p:nvPr>
        </p:nvSpPr>
        <p:spPr>
          <a:xfrm>
            <a:off x="10056000" y="2114900"/>
            <a:ext cx="720000" cy="720000"/>
          </a:xfrm>
        </p:spPr>
        <p:txBody>
          <a:bodyPr anchor="ctr"/>
          <a:lstStyle>
            <a:lvl1pPr algn="ctr">
              <a:defRPr sz="1400" b="0"/>
            </a:lvl1pPr>
          </a:lstStyle>
          <a:p>
            <a:r>
              <a:rPr lang="en-US"/>
              <a:t>Click icon to add picture</a:t>
            </a:r>
            <a:endParaRPr lang="en-GB"/>
          </a:p>
        </p:txBody>
      </p:sp>
      <p:cxnSp>
        <p:nvCxnSpPr>
          <p:cNvPr id="17" name="Straight Connector 16">
            <a:extLst>
              <a:ext uri="{FF2B5EF4-FFF2-40B4-BE49-F238E27FC236}">
                <a16:creationId xmlns:a16="http://schemas.microsoft.com/office/drawing/2014/main" id="{00C10B65-C253-4B4A-A36B-F6A55FB78083}"/>
              </a:ext>
            </a:extLst>
          </p:cNvPr>
          <p:cNvCxnSpPr/>
          <p:nvPr userDrawn="1"/>
        </p:nvCxnSpPr>
        <p:spPr>
          <a:xfrm>
            <a:off x="9172044" y="3124800"/>
            <a:ext cx="25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Content Placeholder 9">
            <a:extLst>
              <a:ext uri="{FF2B5EF4-FFF2-40B4-BE49-F238E27FC236}">
                <a16:creationId xmlns:a16="http://schemas.microsoft.com/office/drawing/2014/main" id="{9402BF1D-195A-4FAD-A87A-61951F10DD4D}"/>
              </a:ext>
            </a:extLst>
          </p:cNvPr>
          <p:cNvSpPr>
            <a:spLocks noGrp="1"/>
          </p:cNvSpPr>
          <p:nvPr>
            <p:ph sz="quarter" idx="20"/>
          </p:nvPr>
        </p:nvSpPr>
        <p:spPr>
          <a:xfrm>
            <a:off x="9156605" y="3192378"/>
            <a:ext cx="2695433" cy="2953588"/>
          </a:xfrm>
        </p:spPr>
        <p:txBody>
          <a:bodyPr/>
          <a:lstStyle>
            <a:lvl1pPr>
              <a:lnSpc>
                <a:spcPts val="1900"/>
              </a:lnSpc>
              <a:spcAft>
                <a:spcPts val="600"/>
              </a:spcAft>
              <a:defRPr sz="1600">
                <a:solidFill>
                  <a:schemeClr val="tx1"/>
                </a:solidFill>
              </a:defRPr>
            </a:lvl1pPr>
            <a:lvl2pPr>
              <a:lnSpc>
                <a:spcPts val="1800"/>
              </a:lnSpc>
              <a:defRPr sz="1500">
                <a:solidFill>
                  <a:schemeClr val="tx1"/>
                </a:solidFill>
              </a:defRPr>
            </a:lvl2pPr>
            <a:lvl3pPr>
              <a:lnSpc>
                <a:spcPts val="1800"/>
              </a:lnSpc>
              <a:defRPr sz="1500">
                <a:solidFill>
                  <a:schemeClr val="tx1"/>
                </a:solidFill>
              </a:defRPr>
            </a:lvl3pPr>
            <a:lvl4pPr>
              <a:lnSpc>
                <a:spcPts val="1800"/>
              </a:lnSpc>
              <a:defRPr sz="1500">
                <a:solidFill>
                  <a:schemeClr val="tx1"/>
                </a:solidFill>
              </a:defRPr>
            </a:lvl4pPr>
            <a:lvl5pPr>
              <a:lnSpc>
                <a:spcPts val="1800"/>
              </a:lnSpc>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7">
            <a:extLst>
              <a:ext uri="{FF2B5EF4-FFF2-40B4-BE49-F238E27FC236}">
                <a16:creationId xmlns:a16="http://schemas.microsoft.com/office/drawing/2014/main" id="{86B57406-2F7E-4987-91DE-FE87CF4070A6}"/>
              </a:ext>
            </a:extLst>
          </p:cNvPr>
          <p:cNvSpPr>
            <a:spLocks noGrp="1"/>
          </p:cNvSpPr>
          <p:nvPr>
            <p:ph type="pic" sz="quarter" idx="21"/>
          </p:nvPr>
        </p:nvSpPr>
        <p:spPr>
          <a:xfrm>
            <a:off x="7090479" y="2116800"/>
            <a:ext cx="720000" cy="720000"/>
          </a:xfrm>
        </p:spPr>
        <p:txBody>
          <a:bodyPr anchor="ctr"/>
          <a:lstStyle>
            <a:lvl1pPr algn="ctr">
              <a:defRPr sz="1400" b="0"/>
            </a:lvl1pPr>
          </a:lstStyle>
          <a:p>
            <a:r>
              <a:rPr lang="en-US"/>
              <a:t>Click icon to add picture</a:t>
            </a:r>
            <a:endParaRPr lang="en-GB" dirty="0"/>
          </a:p>
        </p:txBody>
      </p:sp>
      <p:sp>
        <p:nvSpPr>
          <p:cNvPr id="21" name="Picture Placeholder 17">
            <a:extLst>
              <a:ext uri="{FF2B5EF4-FFF2-40B4-BE49-F238E27FC236}">
                <a16:creationId xmlns:a16="http://schemas.microsoft.com/office/drawing/2014/main" id="{619A7935-90F0-4AA3-9797-5E6338B8FC77}"/>
              </a:ext>
            </a:extLst>
          </p:cNvPr>
          <p:cNvSpPr>
            <a:spLocks noGrp="1"/>
          </p:cNvSpPr>
          <p:nvPr>
            <p:ph type="pic" sz="quarter" idx="22"/>
          </p:nvPr>
        </p:nvSpPr>
        <p:spPr>
          <a:xfrm>
            <a:off x="4312647" y="2116800"/>
            <a:ext cx="720000" cy="720000"/>
          </a:xfrm>
        </p:spPr>
        <p:txBody>
          <a:bodyPr anchor="ctr"/>
          <a:lstStyle>
            <a:lvl1pPr algn="ctr">
              <a:defRPr sz="1400" b="0"/>
            </a:lvl1pPr>
          </a:lstStyle>
          <a:p>
            <a:r>
              <a:rPr lang="en-US"/>
              <a:t>Click icon to add picture</a:t>
            </a:r>
            <a:endParaRPr lang="en-GB"/>
          </a:p>
        </p:txBody>
      </p:sp>
      <p:sp>
        <p:nvSpPr>
          <p:cNvPr id="22" name="Picture Placeholder 17">
            <a:extLst>
              <a:ext uri="{FF2B5EF4-FFF2-40B4-BE49-F238E27FC236}">
                <a16:creationId xmlns:a16="http://schemas.microsoft.com/office/drawing/2014/main" id="{69955FF4-A8E6-4CF3-AC1A-1FD373531824}"/>
              </a:ext>
            </a:extLst>
          </p:cNvPr>
          <p:cNvSpPr>
            <a:spLocks noGrp="1"/>
          </p:cNvSpPr>
          <p:nvPr>
            <p:ph type="pic" sz="quarter" idx="23"/>
          </p:nvPr>
        </p:nvSpPr>
        <p:spPr>
          <a:xfrm>
            <a:off x="1347126" y="2116800"/>
            <a:ext cx="720000" cy="720000"/>
          </a:xfrm>
        </p:spPr>
        <p:txBody>
          <a:bodyPr anchor="ctr"/>
          <a:lstStyle>
            <a:lvl1pPr algn="ctr">
              <a:defRPr sz="1400" b="0"/>
            </a:lvl1pPr>
          </a:lstStyle>
          <a:p>
            <a:r>
              <a:rPr lang="en-US"/>
              <a:t>Click icon to add picture</a:t>
            </a:r>
            <a:endParaRPr lang="en-GB"/>
          </a:p>
        </p:txBody>
      </p:sp>
      <p:sp>
        <p:nvSpPr>
          <p:cNvPr id="24" name="Text Placeholder 23">
            <a:extLst>
              <a:ext uri="{FF2B5EF4-FFF2-40B4-BE49-F238E27FC236}">
                <a16:creationId xmlns:a16="http://schemas.microsoft.com/office/drawing/2014/main" id="{2E13B788-4521-425D-8B68-E60731AC872C}"/>
              </a:ext>
            </a:extLst>
          </p:cNvPr>
          <p:cNvSpPr>
            <a:spLocks noGrp="1"/>
          </p:cNvSpPr>
          <p:nvPr>
            <p:ph type="body" sz="quarter" idx="25"/>
          </p:nvPr>
        </p:nvSpPr>
        <p:spPr>
          <a:xfrm>
            <a:off x="439200" y="1461601"/>
            <a:ext cx="11412838" cy="573104"/>
          </a:xfrm>
        </p:spPr>
        <p:txBody>
          <a:bodyPr/>
          <a:lstStyle>
            <a:lvl1pPr>
              <a:lnSpc>
                <a:spcPts val="3120"/>
              </a:lnSpc>
              <a:defRPr sz="2600" b="0">
                <a:latin typeface="+mj-lt"/>
              </a:defRPr>
            </a:lvl1pPr>
            <a:lvl2pPr>
              <a:lnSpc>
                <a:spcPts val="3120"/>
              </a:lnSpc>
              <a:defRPr sz="2600"/>
            </a:lvl2pPr>
            <a:lvl3pPr>
              <a:lnSpc>
                <a:spcPts val="3120"/>
              </a:lnSpc>
              <a:defRPr sz="2600"/>
            </a:lvl3pPr>
            <a:lvl4pPr>
              <a:lnSpc>
                <a:spcPts val="3120"/>
              </a:lnSpc>
              <a:defRPr sz="2600"/>
            </a:lvl4pPr>
            <a:lvl5pPr>
              <a:lnSpc>
                <a:spcPts val="3120"/>
              </a:lnSpc>
              <a:defRPr sz="2600"/>
            </a:lvl5pPr>
          </a:lstStyle>
          <a:p>
            <a:pPr lvl="0"/>
            <a:r>
              <a:rPr lang="en-US"/>
              <a:t>Click to edit Master text styles</a:t>
            </a:r>
          </a:p>
        </p:txBody>
      </p:sp>
    </p:spTree>
    <p:extLst>
      <p:ext uri="{BB962C8B-B14F-4D97-AF65-F5344CB8AC3E}">
        <p14:creationId xmlns:p14="http://schemas.microsoft.com/office/powerpoint/2010/main" val="215593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tes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C3AB636-483F-48C7-AF81-1FFCABF9EA43}"/>
              </a:ext>
            </a:extLst>
          </p:cNvPr>
          <p:cNvSpPr>
            <a:spLocks noChangeAspect="1"/>
          </p:cNvSpPr>
          <p:nvPr userDrawn="1"/>
        </p:nvSpPr>
        <p:spPr>
          <a:xfrm>
            <a:off x="2321781" y="2162756"/>
            <a:ext cx="2635857" cy="2635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FAFD17-9E9D-4CDA-9620-5B6EB17DF970}"/>
              </a:ext>
            </a:extLst>
          </p:cNvPr>
          <p:cNvSpPr>
            <a:spLocks noChangeAspect="1"/>
          </p:cNvSpPr>
          <p:nvPr userDrawn="1"/>
        </p:nvSpPr>
        <p:spPr>
          <a:xfrm>
            <a:off x="7137183" y="2163743"/>
            <a:ext cx="2635857" cy="26352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F2704C9-3930-422C-9017-B27CE5B59B20}"/>
              </a:ext>
            </a:extLst>
          </p:cNvPr>
          <p:cNvSpPr>
            <a:spLocks noChangeAspect="1"/>
          </p:cNvSpPr>
          <p:nvPr userDrawn="1"/>
        </p:nvSpPr>
        <p:spPr>
          <a:xfrm>
            <a:off x="9063903" y="4037524"/>
            <a:ext cx="1065600" cy="1065335"/>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713ECCA-8ADC-4BC0-9A9D-59D54544AD8C}"/>
              </a:ext>
            </a:extLst>
          </p:cNvPr>
          <p:cNvSpPr>
            <a:spLocks noChangeAspect="1"/>
          </p:cNvSpPr>
          <p:nvPr userDrawn="1"/>
        </p:nvSpPr>
        <p:spPr>
          <a:xfrm>
            <a:off x="3973518" y="4037524"/>
            <a:ext cx="1065600" cy="1065335"/>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412838" cy="1219315"/>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5" name="Text Placeholder 10">
            <a:extLst>
              <a:ext uri="{FF2B5EF4-FFF2-40B4-BE49-F238E27FC236}">
                <a16:creationId xmlns:a16="http://schemas.microsoft.com/office/drawing/2014/main" id="{0DEAEA20-00FD-499B-A1DA-0ED7754BBD1E}"/>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3A1944DA-AE4A-407A-9A0F-C25B6D79629A}"/>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21" name="Picture Placeholder 17">
            <a:extLst>
              <a:ext uri="{FF2B5EF4-FFF2-40B4-BE49-F238E27FC236}">
                <a16:creationId xmlns:a16="http://schemas.microsoft.com/office/drawing/2014/main" id="{619A7935-90F0-4AA3-9797-5E6338B8FC77}"/>
              </a:ext>
            </a:extLst>
          </p:cNvPr>
          <p:cNvSpPr>
            <a:spLocks noGrp="1"/>
          </p:cNvSpPr>
          <p:nvPr>
            <p:ph type="pic" sz="quarter" idx="22"/>
          </p:nvPr>
        </p:nvSpPr>
        <p:spPr>
          <a:xfrm>
            <a:off x="9216000" y="4212000"/>
            <a:ext cx="720000" cy="720000"/>
          </a:xfrm>
        </p:spPr>
        <p:txBody>
          <a:bodyPr anchor="ctr"/>
          <a:lstStyle>
            <a:lvl1pPr algn="ctr">
              <a:defRPr sz="1400" b="0"/>
            </a:lvl1pPr>
          </a:lstStyle>
          <a:p>
            <a:r>
              <a:rPr lang="en-US"/>
              <a:t>Click icon to add picture</a:t>
            </a:r>
            <a:endParaRPr lang="en-GB" dirty="0"/>
          </a:p>
        </p:txBody>
      </p:sp>
      <p:sp>
        <p:nvSpPr>
          <p:cNvPr id="22" name="Picture Placeholder 17">
            <a:extLst>
              <a:ext uri="{FF2B5EF4-FFF2-40B4-BE49-F238E27FC236}">
                <a16:creationId xmlns:a16="http://schemas.microsoft.com/office/drawing/2014/main" id="{69955FF4-A8E6-4CF3-AC1A-1FD373531824}"/>
              </a:ext>
            </a:extLst>
          </p:cNvPr>
          <p:cNvSpPr>
            <a:spLocks noGrp="1"/>
          </p:cNvSpPr>
          <p:nvPr>
            <p:ph type="pic" sz="quarter" idx="23"/>
          </p:nvPr>
        </p:nvSpPr>
        <p:spPr>
          <a:xfrm>
            <a:off x="4152000" y="4212000"/>
            <a:ext cx="720000" cy="720000"/>
          </a:xfrm>
        </p:spPr>
        <p:txBody>
          <a:bodyPr anchor="ctr"/>
          <a:lstStyle>
            <a:lvl1pPr algn="ctr">
              <a:defRPr sz="1400" b="0"/>
            </a:lvl1pPr>
          </a:lstStyle>
          <a:p>
            <a:r>
              <a:rPr lang="en-US"/>
              <a:t>Click icon to add picture</a:t>
            </a:r>
            <a:endParaRPr lang="en-GB" dirty="0"/>
          </a:p>
        </p:txBody>
      </p:sp>
      <p:sp>
        <p:nvSpPr>
          <p:cNvPr id="27" name="Text Placeholder 15">
            <a:extLst>
              <a:ext uri="{FF2B5EF4-FFF2-40B4-BE49-F238E27FC236}">
                <a16:creationId xmlns:a16="http://schemas.microsoft.com/office/drawing/2014/main" id="{3071FCD6-0837-4178-84D7-59F2A2BBDE4D}"/>
              </a:ext>
            </a:extLst>
          </p:cNvPr>
          <p:cNvSpPr>
            <a:spLocks noGrp="1"/>
          </p:cNvSpPr>
          <p:nvPr>
            <p:ph type="body" sz="quarter" idx="21" hasCustomPrompt="1"/>
          </p:nvPr>
        </p:nvSpPr>
        <p:spPr>
          <a:xfrm>
            <a:off x="1632001" y="5045103"/>
            <a:ext cx="3997522" cy="1084038"/>
          </a:xfrm>
          <a:noFill/>
          <a:ln>
            <a:noFill/>
          </a:ln>
        </p:spPr>
        <p:txBody>
          <a:bodyPr lIns="0" tIns="0" rIns="0" bIns="0" anchor="ctr"/>
          <a:lstStyle>
            <a:lvl1pPr algn="ctr">
              <a:lnSpc>
                <a:spcPts val="2300"/>
              </a:lnSpc>
              <a:spcBef>
                <a:spcPts val="0"/>
              </a:spcBef>
              <a:defRPr sz="2000" b="0">
                <a:solidFill>
                  <a:schemeClr val="tx1"/>
                </a:solidFill>
              </a:defRPr>
            </a:lvl1pPr>
            <a:lvl2pPr>
              <a:lnSpc>
                <a:spcPts val="1320"/>
              </a:lnSpc>
              <a:spcBef>
                <a:spcPts val="0"/>
              </a:spcBef>
              <a:defRPr sz="1200" b="0">
                <a:solidFill>
                  <a:schemeClr val="tx1"/>
                </a:solidFill>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Click to edit </a:t>
            </a:r>
            <a:br>
              <a:rPr lang="en-US" dirty="0"/>
            </a:br>
            <a:r>
              <a:rPr lang="en-US" dirty="0"/>
              <a:t>Master text styles</a:t>
            </a:r>
          </a:p>
        </p:txBody>
      </p:sp>
      <p:sp>
        <p:nvSpPr>
          <p:cNvPr id="28" name="Text Placeholder 15">
            <a:extLst>
              <a:ext uri="{FF2B5EF4-FFF2-40B4-BE49-F238E27FC236}">
                <a16:creationId xmlns:a16="http://schemas.microsoft.com/office/drawing/2014/main" id="{072882FA-1BFE-4A04-87B7-32C5109D57DD}"/>
              </a:ext>
            </a:extLst>
          </p:cNvPr>
          <p:cNvSpPr>
            <a:spLocks noGrp="1"/>
          </p:cNvSpPr>
          <p:nvPr>
            <p:ph type="body" sz="quarter" idx="24" hasCustomPrompt="1"/>
          </p:nvPr>
        </p:nvSpPr>
        <p:spPr>
          <a:xfrm>
            <a:off x="2352000" y="2990481"/>
            <a:ext cx="2592000" cy="1084038"/>
          </a:xfrm>
          <a:noFill/>
          <a:ln>
            <a:noFill/>
          </a:ln>
        </p:spPr>
        <p:txBody>
          <a:bodyPr lIns="0" tIns="0" rIns="0" bIns="0" anchor="ctr"/>
          <a:lstStyle>
            <a:lvl1pPr algn="ctr">
              <a:lnSpc>
                <a:spcPts val="6600"/>
              </a:lnSpc>
              <a:spcBef>
                <a:spcPts val="0"/>
              </a:spcBef>
              <a:defRPr sz="6700" b="1">
                <a:solidFill>
                  <a:schemeClr val="tx1"/>
                </a:solidFill>
                <a:latin typeface="+mj-lt"/>
              </a:defRPr>
            </a:lvl1pPr>
            <a:lvl2pPr>
              <a:lnSpc>
                <a:spcPts val="1320"/>
              </a:lnSpc>
              <a:spcBef>
                <a:spcPts val="0"/>
              </a:spcBef>
              <a:defRPr sz="1200" b="0">
                <a:solidFill>
                  <a:schemeClr val="tx1"/>
                </a:solidFill>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00%</a:t>
            </a:r>
          </a:p>
        </p:txBody>
      </p:sp>
      <p:sp>
        <p:nvSpPr>
          <p:cNvPr id="29" name="Text Placeholder 15">
            <a:extLst>
              <a:ext uri="{FF2B5EF4-FFF2-40B4-BE49-F238E27FC236}">
                <a16:creationId xmlns:a16="http://schemas.microsoft.com/office/drawing/2014/main" id="{B0899D51-4053-4447-B675-2E3787FD32F5}"/>
              </a:ext>
            </a:extLst>
          </p:cNvPr>
          <p:cNvSpPr>
            <a:spLocks noGrp="1"/>
          </p:cNvSpPr>
          <p:nvPr>
            <p:ph type="body" sz="quarter" idx="25" hasCustomPrompt="1"/>
          </p:nvPr>
        </p:nvSpPr>
        <p:spPr>
          <a:xfrm>
            <a:off x="6432885" y="5043600"/>
            <a:ext cx="3997522" cy="1084038"/>
          </a:xfrm>
          <a:noFill/>
          <a:ln>
            <a:noFill/>
          </a:ln>
        </p:spPr>
        <p:txBody>
          <a:bodyPr lIns="0" tIns="0" rIns="0" bIns="0" anchor="ctr"/>
          <a:lstStyle>
            <a:lvl1pPr algn="ctr">
              <a:lnSpc>
                <a:spcPts val="2300"/>
              </a:lnSpc>
              <a:spcBef>
                <a:spcPts val="0"/>
              </a:spcBef>
              <a:defRPr sz="2000" b="0">
                <a:solidFill>
                  <a:schemeClr val="tx1"/>
                </a:solidFill>
              </a:defRPr>
            </a:lvl1pPr>
            <a:lvl2pPr>
              <a:lnSpc>
                <a:spcPts val="1320"/>
              </a:lnSpc>
              <a:spcBef>
                <a:spcPts val="0"/>
              </a:spcBef>
              <a:defRPr sz="1200" b="0">
                <a:solidFill>
                  <a:schemeClr val="tx1"/>
                </a:solidFill>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Click to edit </a:t>
            </a:r>
            <a:br>
              <a:rPr lang="en-US" dirty="0"/>
            </a:br>
            <a:r>
              <a:rPr lang="en-US" dirty="0"/>
              <a:t>Master text styles</a:t>
            </a:r>
          </a:p>
        </p:txBody>
      </p:sp>
      <p:sp>
        <p:nvSpPr>
          <p:cNvPr id="30" name="Text Placeholder 15">
            <a:extLst>
              <a:ext uri="{FF2B5EF4-FFF2-40B4-BE49-F238E27FC236}">
                <a16:creationId xmlns:a16="http://schemas.microsoft.com/office/drawing/2014/main" id="{BFD8AC3E-C387-4C15-802A-10087B42AC32}"/>
              </a:ext>
            </a:extLst>
          </p:cNvPr>
          <p:cNvSpPr>
            <a:spLocks noGrp="1"/>
          </p:cNvSpPr>
          <p:nvPr>
            <p:ph type="body" sz="quarter" idx="26" hasCustomPrompt="1"/>
          </p:nvPr>
        </p:nvSpPr>
        <p:spPr>
          <a:xfrm>
            <a:off x="7152884" y="2991600"/>
            <a:ext cx="2592000" cy="1084038"/>
          </a:xfrm>
          <a:noFill/>
          <a:ln>
            <a:noFill/>
          </a:ln>
        </p:spPr>
        <p:txBody>
          <a:bodyPr lIns="0" tIns="0" rIns="0" bIns="0" anchor="ctr"/>
          <a:lstStyle>
            <a:lvl1pPr algn="ctr">
              <a:lnSpc>
                <a:spcPts val="6600"/>
              </a:lnSpc>
              <a:spcBef>
                <a:spcPts val="0"/>
              </a:spcBef>
              <a:defRPr sz="6700" b="1">
                <a:solidFill>
                  <a:schemeClr val="tx1"/>
                </a:solidFill>
                <a:latin typeface="+mj-lt"/>
              </a:defRPr>
            </a:lvl1pPr>
            <a:lvl2pPr>
              <a:lnSpc>
                <a:spcPts val="1320"/>
              </a:lnSpc>
              <a:spcBef>
                <a:spcPts val="0"/>
              </a:spcBef>
              <a:defRPr sz="1200" b="0">
                <a:solidFill>
                  <a:schemeClr val="tx1"/>
                </a:solidFill>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00%</a:t>
            </a:r>
          </a:p>
        </p:txBody>
      </p:sp>
    </p:spTree>
    <p:extLst>
      <p:ext uri="{BB962C8B-B14F-4D97-AF65-F5344CB8AC3E}">
        <p14:creationId xmlns:p14="http://schemas.microsoft.com/office/powerpoint/2010/main" val="3071188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2E13B788-4521-425D-8B68-E60731AC872C}"/>
              </a:ext>
            </a:extLst>
          </p:cNvPr>
          <p:cNvSpPr>
            <a:spLocks noGrp="1"/>
          </p:cNvSpPr>
          <p:nvPr>
            <p:ph type="body" sz="quarter" idx="25"/>
          </p:nvPr>
        </p:nvSpPr>
        <p:spPr>
          <a:xfrm>
            <a:off x="1080000" y="2094931"/>
            <a:ext cx="7536000" cy="2486069"/>
          </a:xfrm>
        </p:spPr>
        <p:txBody>
          <a:bodyPr/>
          <a:lstStyle>
            <a:lvl1pPr>
              <a:lnSpc>
                <a:spcPts val="3840"/>
              </a:lnSpc>
              <a:defRPr sz="3200" b="0">
                <a:solidFill>
                  <a:schemeClr val="tx1"/>
                </a:solidFill>
                <a:latin typeface="+mj-lt"/>
              </a:defRPr>
            </a:lvl1pPr>
            <a:lvl2pPr>
              <a:lnSpc>
                <a:spcPts val="3120"/>
              </a:lnSpc>
              <a:defRPr sz="2600"/>
            </a:lvl2pPr>
            <a:lvl3pPr>
              <a:lnSpc>
                <a:spcPts val="3120"/>
              </a:lnSpc>
              <a:defRPr sz="2600"/>
            </a:lvl3pPr>
            <a:lvl4pPr>
              <a:lnSpc>
                <a:spcPts val="3120"/>
              </a:lnSpc>
              <a:defRPr sz="2600"/>
            </a:lvl4pPr>
            <a:lvl5pPr>
              <a:lnSpc>
                <a:spcPts val="3120"/>
              </a:lnSpc>
              <a:defRPr sz="2600"/>
            </a:lvl5pPr>
          </a:lstStyle>
          <a:p>
            <a:pPr lvl="0"/>
            <a:r>
              <a:rPr lang="en-US"/>
              <a:t>Click to edit Master text styles</a:t>
            </a:r>
          </a:p>
        </p:txBody>
      </p:sp>
      <p:sp>
        <p:nvSpPr>
          <p:cNvPr id="23" name="Text Placeholder 10">
            <a:extLst>
              <a:ext uri="{FF2B5EF4-FFF2-40B4-BE49-F238E27FC236}">
                <a16:creationId xmlns:a16="http://schemas.microsoft.com/office/drawing/2014/main" id="{A10CB528-DE3C-4749-BE76-EB5BFD456A41}"/>
              </a:ext>
            </a:extLst>
          </p:cNvPr>
          <p:cNvSpPr>
            <a:spLocks noGrp="1"/>
          </p:cNvSpPr>
          <p:nvPr>
            <p:ph type="body" sz="quarter" idx="13"/>
          </p:nvPr>
        </p:nvSpPr>
        <p:spPr>
          <a:xfrm>
            <a:off x="438150" y="363362"/>
            <a:ext cx="8388000" cy="401638"/>
          </a:xfrm>
        </p:spPr>
        <p:txBody>
          <a:bodyPr/>
          <a:lstStyle>
            <a:lvl1pPr>
              <a:lnSpc>
                <a:spcPts val="1440"/>
              </a:lnSpc>
              <a:defRPr sz="1200"/>
            </a:lvl1pPr>
          </a:lstStyle>
          <a:p>
            <a:pPr lvl="0"/>
            <a:r>
              <a:rPr lang="en-US"/>
              <a:t>Click to edit Master text styles</a:t>
            </a:r>
          </a:p>
        </p:txBody>
      </p:sp>
      <p:pic>
        <p:nvPicPr>
          <p:cNvPr id="12" name="Picture 11">
            <a:extLst>
              <a:ext uri="{FF2B5EF4-FFF2-40B4-BE49-F238E27FC236}">
                <a16:creationId xmlns:a16="http://schemas.microsoft.com/office/drawing/2014/main" id="{8815D6FC-7CC8-4E6F-B990-89E082D5F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7819" y="201534"/>
            <a:ext cx="3096000" cy="5855604"/>
          </a:xfrm>
          <a:prstGeom prst="rect">
            <a:avLst/>
          </a:prstGeom>
        </p:spPr>
      </p:pic>
      <p:sp>
        <p:nvSpPr>
          <p:cNvPr id="25" name="Text Placeholder 23">
            <a:extLst>
              <a:ext uri="{FF2B5EF4-FFF2-40B4-BE49-F238E27FC236}">
                <a16:creationId xmlns:a16="http://schemas.microsoft.com/office/drawing/2014/main" id="{A24CD7B6-E7C3-4B34-9FF3-35BFAEDCB1D4}"/>
              </a:ext>
            </a:extLst>
          </p:cNvPr>
          <p:cNvSpPr>
            <a:spLocks noGrp="1"/>
          </p:cNvSpPr>
          <p:nvPr>
            <p:ph type="body" sz="quarter" idx="26"/>
          </p:nvPr>
        </p:nvSpPr>
        <p:spPr>
          <a:xfrm>
            <a:off x="1080000" y="5471317"/>
            <a:ext cx="7708978" cy="585821"/>
          </a:xfrm>
        </p:spPr>
        <p:txBody>
          <a:bodyPr/>
          <a:lstStyle>
            <a:lvl1pPr>
              <a:lnSpc>
                <a:spcPts val="2100"/>
              </a:lnSpc>
              <a:defRPr sz="1800" b="0">
                <a:solidFill>
                  <a:schemeClr val="tx1"/>
                </a:solidFill>
                <a:latin typeface="+mn-lt"/>
              </a:defRPr>
            </a:lvl1pPr>
            <a:lvl2pPr>
              <a:lnSpc>
                <a:spcPts val="3120"/>
              </a:lnSpc>
              <a:defRPr sz="2600"/>
            </a:lvl2pPr>
            <a:lvl3pPr>
              <a:lnSpc>
                <a:spcPts val="3120"/>
              </a:lnSpc>
              <a:defRPr sz="2600"/>
            </a:lvl3pPr>
            <a:lvl4pPr>
              <a:lnSpc>
                <a:spcPts val="3120"/>
              </a:lnSpc>
              <a:defRPr sz="2600"/>
            </a:lvl4pPr>
            <a:lvl5pPr>
              <a:lnSpc>
                <a:spcPts val="3120"/>
              </a:lnSpc>
              <a:defRPr sz="2600"/>
            </a:lvl5pPr>
          </a:lstStyle>
          <a:p>
            <a:pPr lvl="0"/>
            <a:r>
              <a:rPr lang="en-US"/>
              <a:t>Click to edit Master text styles</a:t>
            </a:r>
          </a:p>
        </p:txBody>
      </p:sp>
      <p:pic>
        <p:nvPicPr>
          <p:cNvPr id="27" name="Picture 26">
            <a:extLst>
              <a:ext uri="{FF2B5EF4-FFF2-40B4-BE49-F238E27FC236}">
                <a16:creationId xmlns:a16="http://schemas.microsoft.com/office/drawing/2014/main" id="{09651D02-08D9-41AB-8354-DBD92607AD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000" y="1499540"/>
            <a:ext cx="563919" cy="432000"/>
          </a:xfrm>
          <a:prstGeom prst="rect">
            <a:avLst/>
          </a:prstGeom>
        </p:spPr>
      </p:pic>
      <p:pic>
        <p:nvPicPr>
          <p:cNvPr id="29" name="Picture 28">
            <a:extLst>
              <a:ext uri="{FF2B5EF4-FFF2-40B4-BE49-F238E27FC236}">
                <a16:creationId xmlns:a16="http://schemas.microsoft.com/office/drawing/2014/main" id="{BBC782A5-A0B9-4430-9806-9B53F06846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000" y="4707322"/>
            <a:ext cx="563012" cy="431307"/>
          </a:xfrm>
          <a:prstGeom prst="rect">
            <a:avLst/>
          </a:prstGeom>
        </p:spPr>
      </p:pic>
    </p:spTree>
    <p:extLst>
      <p:ext uri="{BB962C8B-B14F-4D97-AF65-F5344CB8AC3E}">
        <p14:creationId xmlns:p14="http://schemas.microsoft.com/office/powerpoint/2010/main" val="2947681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412838" cy="1010529"/>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5837AD0-DC20-44FD-8FE8-B60E8E1E6AB2}"/>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5" name="Text Placeholder 10">
            <a:extLst>
              <a:ext uri="{FF2B5EF4-FFF2-40B4-BE49-F238E27FC236}">
                <a16:creationId xmlns:a16="http://schemas.microsoft.com/office/drawing/2014/main" id="{0DEAEA20-00FD-499B-A1DA-0ED7754BBD1E}"/>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6" name="Text Placeholder 10">
            <a:extLst>
              <a:ext uri="{FF2B5EF4-FFF2-40B4-BE49-F238E27FC236}">
                <a16:creationId xmlns:a16="http://schemas.microsoft.com/office/drawing/2014/main" id="{3A1944DA-AE4A-407A-9A0F-C25B6D79629A}"/>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22" name="Picture Placeholder 17">
            <a:extLst>
              <a:ext uri="{FF2B5EF4-FFF2-40B4-BE49-F238E27FC236}">
                <a16:creationId xmlns:a16="http://schemas.microsoft.com/office/drawing/2014/main" id="{69955FF4-A8E6-4CF3-AC1A-1FD373531824}"/>
              </a:ext>
            </a:extLst>
          </p:cNvPr>
          <p:cNvSpPr>
            <a:spLocks noGrp="1"/>
          </p:cNvSpPr>
          <p:nvPr>
            <p:ph type="pic" sz="quarter" idx="23"/>
          </p:nvPr>
        </p:nvSpPr>
        <p:spPr>
          <a:xfrm>
            <a:off x="912000" y="1906114"/>
            <a:ext cx="2635200" cy="2635200"/>
          </a:xfrm>
          <a:prstGeom prst="ellipse">
            <a:avLst/>
          </a:prstGeom>
          <a:ln>
            <a:noFill/>
          </a:ln>
        </p:spPr>
        <p:txBody>
          <a:bodyPr anchor="ctr"/>
          <a:lstStyle>
            <a:lvl1pPr algn="ctr">
              <a:defRPr sz="1400" b="0"/>
            </a:lvl1pPr>
          </a:lstStyle>
          <a:p>
            <a:r>
              <a:rPr lang="en-US"/>
              <a:t>Click icon to add picture</a:t>
            </a:r>
            <a:endParaRPr lang="en-GB" dirty="0"/>
          </a:p>
        </p:txBody>
      </p:sp>
      <p:sp>
        <p:nvSpPr>
          <p:cNvPr id="27" name="Text Placeholder 15">
            <a:extLst>
              <a:ext uri="{FF2B5EF4-FFF2-40B4-BE49-F238E27FC236}">
                <a16:creationId xmlns:a16="http://schemas.microsoft.com/office/drawing/2014/main" id="{3071FCD6-0837-4178-84D7-59F2A2BBDE4D}"/>
              </a:ext>
            </a:extLst>
          </p:cNvPr>
          <p:cNvSpPr>
            <a:spLocks noGrp="1"/>
          </p:cNvSpPr>
          <p:nvPr>
            <p:ph type="body" sz="quarter" idx="21" hasCustomPrompt="1"/>
          </p:nvPr>
        </p:nvSpPr>
        <p:spPr>
          <a:xfrm>
            <a:off x="437417" y="4594726"/>
            <a:ext cx="3545942" cy="1447881"/>
          </a:xfrm>
          <a:noFill/>
          <a:ln>
            <a:noFill/>
          </a:ln>
        </p:spPr>
        <p:txBody>
          <a:bodyPr lIns="0" tIns="180000" rIns="0" bIns="0" anchor="t"/>
          <a:lstStyle>
            <a:lvl1pPr algn="ctr">
              <a:lnSpc>
                <a:spcPts val="2600"/>
              </a:lnSpc>
              <a:spcBef>
                <a:spcPts val="0"/>
              </a:spcBef>
              <a:defRPr sz="2000" b="0">
                <a:solidFill>
                  <a:schemeClr val="tx1"/>
                </a:solidFill>
              </a:defRPr>
            </a:lvl1pPr>
            <a:lvl2pPr>
              <a:lnSpc>
                <a:spcPts val="1320"/>
              </a:lnSpc>
              <a:spcBef>
                <a:spcPts val="0"/>
              </a:spcBef>
              <a:defRPr sz="1200" b="0">
                <a:solidFill>
                  <a:schemeClr val="tx1"/>
                </a:solidFill>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Click to edit </a:t>
            </a:r>
            <a:br>
              <a:rPr lang="en-US" dirty="0"/>
            </a:br>
            <a:r>
              <a:rPr lang="en-US" dirty="0"/>
              <a:t>Master text styles</a:t>
            </a:r>
          </a:p>
        </p:txBody>
      </p:sp>
      <p:sp>
        <p:nvSpPr>
          <p:cNvPr id="19" name="Picture Placeholder 17">
            <a:extLst>
              <a:ext uri="{FF2B5EF4-FFF2-40B4-BE49-F238E27FC236}">
                <a16:creationId xmlns:a16="http://schemas.microsoft.com/office/drawing/2014/main" id="{B2031301-FEEF-4175-B490-8F4F4D938D80}"/>
              </a:ext>
            </a:extLst>
          </p:cNvPr>
          <p:cNvSpPr>
            <a:spLocks noGrp="1"/>
          </p:cNvSpPr>
          <p:nvPr>
            <p:ph type="pic" sz="quarter" idx="24"/>
          </p:nvPr>
        </p:nvSpPr>
        <p:spPr>
          <a:xfrm>
            <a:off x="4778400" y="1906114"/>
            <a:ext cx="2635200" cy="2635200"/>
          </a:xfrm>
          <a:prstGeom prst="ellipse">
            <a:avLst/>
          </a:prstGeom>
          <a:ln>
            <a:noFill/>
          </a:ln>
        </p:spPr>
        <p:txBody>
          <a:bodyPr anchor="ctr"/>
          <a:lstStyle>
            <a:lvl1pPr algn="ctr">
              <a:defRPr sz="1400" b="0"/>
            </a:lvl1pPr>
          </a:lstStyle>
          <a:p>
            <a:r>
              <a:rPr lang="en-US"/>
              <a:t>Click icon to add picture</a:t>
            </a:r>
            <a:endParaRPr lang="en-GB" dirty="0"/>
          </a:p>
        </p:txBody>
      </p:sp>
      <p:sp>
        <p:nvSpPr>
          <p:cNvPr id="20" name="Text Placeholder 15">
            <a:extLst>
              <a:ext uri="{FF2B5EF4-FFF2-40B4-BE49-F238E27FC236}">
                <a16:creationId xmlns:a16="http://schemas.microsoft.com/office/drawing/2014/main" id="{9705EA36-75AF-4DEC-8352-B079129E5A8C}"/>
              </a:ext>
            </a:extLst>
          </p:cNvPr>
          <p:cNvSpPr>
            <a:spLocks noGrp="1"/>
          </p:cNvSpPr>
          <p:nvPr>
            <p:ph type="body" sz="quarter" idx="25" hasCustomPrompt="1"/>
          </p:nvPr>
        </p:nvSpPr>
        <p:spPr>
          <a:xfrm>
            <a:off x="4303817" y="4594726"/>
            <a:ext cx="3545942" cy="1447881"/>
          </a:xfrm>
          <a:noFill/>
          <a:ln>
            <a:noFill/>
          </a:ln>
        </p:spPr>
        <p:txBody>
          <a:bodyPr lIns="0" tIns="180000" rIns="0" bIns="0" anchor="t"/>
          <a:lstStyle>
            <a:lvl1pPr algn="ctr">
              <a:lnSpc>
                <a:spcPts val="2600"/>
              </a:lnSpc>
              <a:spcBef>
                <a:spcPts val="0"/>
              </a:spcBef>
              <a:defRPr sz="2000" b="0">
                <a:solidFill>
                  <a:schemeClr val="tx1"/>
                </a:solidFill>
              </a:defRPr>
            </a:lvl1pPr>
            <a:lvl2pPr>
              <a:lnSpc>
                <a:spcPts val="1320"/>
              </a:lnSpc>
              <a:spcBef>
                <a:spcPts val="0"/>
              </a:spcBef>
              <a:defRPr sz="1200" b="0">
                <a:solidFill>
                  <a:schemeClr val="tx1"/>
                </a:solidFill>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Click to edit </a:t>
            </a:r>
            <a:br>
              <a:rPr lang="en-US" dirty="0"/>
            </a:br>
            <a:r>
              <a:rPr lang="en-US" dirty="0"/>
              <a:t>Master text styles</a:t>
            </a:r>
          </a:p>
        </p:txBody>
      </p:sp>
      <p:sp>
        <p:nvSpPr>
          <p:cNvPr id="24" name="Picture Placeholder 17">
            <a:extLst>
              <a:ext uri="{FF2B5EF4-FFF2-40B4-BE49-F238E27FC236}">
                <a16:creationId xmlns:a16="http://schemas.microsoft.com/office/drawing/2014/main" id="{AE721E07-9687-49B3-8335-A0DD9FF43460}"/>
              </a:ext>
            </a:extLst>
          </p:cNvPr>
          <p:cNvSpPr>
            <a:spLocks noGrp="1"/>
          </p:cNvSpPr>
          <p:nvPr>
            <p:ph type="pic" sz="quarter" idx="26"/>
          </p:nvPr>
        </p:nvSpPr>
        <p:spPr>
          <a:xfrm>
            <a:off x="8644800" y="1908000"/>
            <a:ext cx="2635200" cy="2635200"/>
          </a:xfrm>
          <a:prstGeom prst="ellipse">
            <a:avLst/>
          </a:prstGeom>
          <a:ln>
            <a:noFill/>
          </a:ln>
        </p:spPr>
        <p:txBody>
          <a:bodyPr anchor="ctr"/>
          <a:lstStyle>
            <a:lvl1pPr algn="ctr">
              <a:defRPr sz="1400" b="0"/>
            </a:lvl1pPr>
          </a:lstStyle>
          <a:p>
            <a:r>
              <a:rPr lang="en-US"/>
              <a:t>Click icon to add picture</a:t>
            </a:r>
            <a:endParaRPr lang="en-GB" dirty="0"/>
          </a:p>
        </p:txBody>
      </p:sp>
      <p:sp>
        <p:nvSpPr>
          <p:cNvPr id="31" name="Text Placeholder 15">
            <a:extLst>
              <a:ext uri="{FF2B5EF4-FFF2-40B4-BE49-F238E27FC236}">
                <a16:creationId xmlns:a16="http://schemas.microsoft.com/office/drawing/2014/main" id="{8C2D3D8F-06CF-40B3-9949-92E3326577A9}"/>
              </a:ext>
            </a:extLst>
          </p:cNvPr>
          <p:cNvSpPr>
            <a:spLocks noGrp="1"/>
          </p:cNvSpPr>
          <p:nvPr>
            <p:ph type="body" sz="quarter" idx="27" hasCustomPrompt="1"/>
          </p:nvPr>
        </p:nvSpPr>
        <p:spPr>
          <a:xfrm>
            <a:off x="8170217" y="4593599"/>
            <a:ext cx="3545942" cy="1447881"/>
          </a:xfrm>
          <a:noFill/>
          <a:ln>
            <a:noFill/>
          </a:ln>
        </p:spPr>
        <p:txBody>
          <a:bodyPr lIns="0" tIns="180000" rIns="0" bIns="0" anchor="t"/>
          <a:lstStyle>
            <a:lvl1pPr algn="ctr">
              <a:lnSpc>
                <a:spcPts val="2600"/>
              </a:lnSpc>
              <a:spcBef>
                <a:spcPts val="0"/>
              </a:spcBef>
              <a:defRPr sz="2000" b="0">
                <a:solidFill>
                  <a:schemeClr val="tx1"/>
                </a:solidFill>
              </a:defRPr>
            </a:lvl1pPr>
            <a:lvl2pPr>
              <a:lnSpc>
                <a:spcPts val="1320"/>
              </a:lnSpc>
              <a:spcBef>
                <a:spcPts val="0"/>
              </a:spcBef>
              <a:defRPr sz="1200" b="0">
                <a:solidFill>
                  <a:schemeClr val="tx1"/>
                </a:solidFill>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Click to edit </a:t>
            </a:r>
            <a:br>
              <a:rPr lang="en-US" dirty="0"/>
            </a:br>
            <a:r>
              <a:rPr lang="en-US" dirty="0"/>
              <a:t>Master text styles</a:t>
            </a:r>
          </a:p>
        </p:txBody>
      </p:sp>
    </p:spTree>
    <p:extLst>
      <p:ext uri="{BB962C8B-B14F-4D97-AF65-F5344CB8AC3E}">
        <p14:creationId xmlns:p14="http://schemas.microsoft.com/office/powerpoint/2010/main" val="3776879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Slide">
    <p:spTree>
      <p:nvGrpSpPr>
        <p:cNvPr id="1" name=""/>
        <p:cNvGrpSpPr/>
        <p:nvPr/>
      </p:nvGrpSpPr>
      <p:grpSpPr>
        <a:xfrm>
          <a:off x="0" y="0"/>
          <a:ext cx="0" cy="0"/>
          <a:chOff x="0" y="0"/>
          <a:chExt cx="0" cy="0"/>
        </a:xfrm>
      </p:grpSpPr>
      <p:sp>
        <p:nvSpPr>
          <p:cNvPr id="26" name="Text Placeholder 15">
            <a:extLst>
              <a:ext uri="{FF2B5EF4-FFF2-40B4-BE49-F238E27FC236}">
                <a16:creationId xmlns:a16="http://schemas.microsoft.com/office/drawing/2014/main" id="{68C797C1-D8C2-425B-ACB2-E56E034C2F87}"/>
              </a:ext>
            </a:extLst>
          </p:cNvPr>
          <p:cNvSpPr>
            <a:spLocks noGrp="1"/>
          </p:cNvSpPr>
          <p:nvPr>
            <p:ph type="body" sz="quarter" idx="21" hasCustomPrompt="1"/>
          </p:nvPr>
        </p:nvSpPr>
        <p:spPr>
          <a:xfrm>
            <a:off x="443668" y="1917000"/>
            <a:ext cx="3539690" cy="1872000"/>
          </a:xfrm>
          <a:solidFill>
            <a:schemeClr val="accent4"/>
          </a:solidFill>
          <a:ln>
            <a:noFill/>
          </a:ln>
        </p:spPr>
        <p:txBody>
          <a:bodyPr lIns="216000" tIns="252000" rIns="36000" bIns="36000"/>
          <a:lstStyle>
            <a:lvl1pPr>
              <a:lnSpc>
                <a:spcPts val="4200"/>
              </a:lnSpc>
              <a:spcBef>
                <a:spcPts val="0"/>
              </a:spcBef>
              <a:spcAft>
                <a:spcPts val="800"/>
              </a:spcAft>
              <a:defRPr sz="3600" b="1" u="sng">
                <a:solidFill>
                  <a:schemeClr val="tx1"/>
                </a:solidFill>
                <a:latin typeface="+mn-lt"/>
              </a:defRPr>
            </a:lvl1pPr>
            <a:lvl2pPr>
              <a:lnSpc>
                <a:spcPts val="2100"/>
              </a:lnSpc>
              <a:spcBef>
                <a:spcPts val="0"/>
              </a:spcBef>
              <a:defRPr sz="1700" b="0">
                <a:solidFill>
                  <a:schemeClr val="tx1"/>
                </a:solidFill>
                <a:latin typeface="+mn-lt"/>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0</a:t>
            </a:r>
          </a:p>
        </p:txBody>
      </p:sp>
      <p:sp>
        <p:nvSpPr>
          <p:cNvPr id="2" name="Title 1">
            <a:extLst>
              <a:ext uri="{FF2B5EF4-FFF2-40B4-BE49-F238E27FC236}">
                <a16:creationId xmlns:a16="http://schemas.microsoft.com/office/drawing/2014/main" id="{067EF55A-E270-46AE-967C-7958E5A3904D}"/>
              </a:ext>
            </a:extLst>
          </p:cNvPr>
          <p:cNvSpPr>
            <a:spLocks noGrp="1"/>
          </p:cNvSpPr>
          <p:nvPr>
            <p:ph type="title"/>
          </p:nvPr>
        </p:nvSpPr>
        <p:spPr>
          <a:xfrm>
            <a:off x="439200" y="815389"/>
            <a:ext cx="11315382" cy="684705"/>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37EB9416-0CDD-402B-B0AA-9C69FCAF9D0B}"/>
              </a:ext>
            </a:extLst>
          </p:cNvPr>
          <p:cNvSpPr>
            <a:spLocks noGrp="1"/>
          </p:cNvSpPr>
          <p:nvPr>
            <p:ph type="ftr" sz="quarter" idx="11"/>
          </p:nvPr>
        </p:nvSpPr>
        <p:spPr/>
        <p:txBody>
          <a:bodyPr/>
          <a:lstStyle/>
          <a:p>
            <a:r>
              <a:rPr lang="en-GB" dirty="0"/>
              <a:t>Social Finance</a:t>
            </a:r>
          </a:p>
        </p:txBody>
      </p:sp>
      <p:sp>
        <p:nvSpPr>
          <p:cNvPr id="6" name="Slide Number Placeholder 5">
            <a:extLst>
              <a:ext uri="{FF2B5EF4-FFF2-40B4-BE49-F238E27FC236}">
                <a16:creationId xmlns:a16="http://schemas.microsoft.com/office/drawing/2014/main" id="{8FDF5FED-B973-4EF4-B43D-5D55467E47C8}"/>
              </a:ext>
            </a:extLst>
          </p:cNvPr>
          <p:cNvSpPr>
            <a:spLocks noGrp="1"/>
          </p:cNvSpPr>
          <p:nvPr>
            <p:ph type="sldNum" sz="quarter" idx="12"/>
          </p:nvPr>
        </p:nvSpPr>
        <p:spPr/>
        <p:txBody>
          <a:bodyPr/>
          <a:lstStyle/>
          <a:p>
            <a:fld id="{2C2A4DDA-1F69-4C77-86B7-961051FC65E8}" type="slidenum">
              <a:rPr lang="en-GB" smtClean="0"/>
              <a:t>‹#›</a:t>
            </a:fld>
            <a:endParaRPr lang="en-GB"/>
          </a:p>
        </p:txBody>
      </p:sp>
      <p:cxnSp>
        <p:nvCxnSpPr>
          <p:cNvPr id="9" name="Straight Connector 8">
            <a:extLst>
              <a:ext uri="{FF2B5EF4-FFF2-40B4-BE49-F238E27FC236}">
                <a16:creationId xmlns:a16="http://schemas.microsoft.com/office/drawing/2014/main" id="{A44BA19A-6A83-4C7A-B1B3-B3F8A8743D98}"/>
              </a:ext>
            </a:extLst>
          </p:cNvPr>
          <p:cNvCxnSpPr/>
          <p:nvPr userDrawn="1"/>
        </p:nvCxnSpPr>
        <p:spPr>
          <a:xfrm>
            <a:off x="437417" y="6300000"/>
            <a:ext cx="113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EA627053-DCD0-4332-BC26-B91FB508E7E6}"/>
              </a:ext>
            </a:extLst>
          </p:cNvPr>
          <p:cNvSpPr>
            <a:spLocks noGrp="1"/>
          </p:cNvSpPr>
          <p:nvPr>
            <p:ph type="body" sz="quarter" idx="13" hasCustomPrompt="1"/>
          </p:nvPr>
        </p:nvSpPr>
        <p:spPr>
          <a:xfrm>
            <a:off x="438150" y="363362"/>
            <a:ext cx="1409850" cy="401638"/>
          </a:xfrm>
        </p:spPr>
        <p:txBody>
          <a:bodyPr/>
          <a:lstStyle>
            <a:lvl1pPr>
              <a:lnSpc>
                <a:spcPts val="1440"/>
              </a:lnSpc>
              <a:defRPr sz="1200" b="0"/>
            </a:lvl1pPr>
          </a:lstStyle>
          <a:p>
            <a:pPr lvl="0"/>
            <a:r>
              <a:rPr lang="en-US" dirty="0"/>
              <a:t>Intro Click to edit Master text styles</a:t>
            </a:r>
            <a:endParaRPr lang="en-GB" dirty="0"/>
          </a:p>
        </p:txBody>
      </p:sp>
      <p:sp>
        <p:nvSpPr>
          <p:cNvPr id="18" name="Text Placeholder 10">
            <a:extLst>
              <a:ext uri="{FF2B5EF4-FFF2-40B4-BE49-F238E27FC236}">
                <a16:creationId xmlns:a16="http://schemas.microsoft.com/office/drawing/2014/main" id="{D0329457-98E7-4B0B-97AB-9424E676CC44}"/>
              </a:ext>
            </a:extLst>
          </p:cNvPr>
          <p:cNvSpPr>
            <a:spLocks noGrp="1"/>
          </p:cNvSpPr>
          <p:nvPr>
            <p:ph type="body" sz="quarter" idx="17" hasCustomPrompt="1"/>
          </p:nvPr>
        </p:nvSpPr>
        <p:spPr>
          <a:xfrm>
            <a:off x="1914290"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9" name="Text Placeholder 10">
            <a:extLst>
              <a:ext uri="{FF2B5EF4-FFF2-40B4-BE49-F238E27FC236}">
                <a16:creationId xmlns:a16="http://schemas.microsoft.com/office/drawing/2014/main" id="{EE942E8C-DF4C-4156-BD54-63B6A3CFB589}"/>
              </a:ext>
            </a:extLst>
          </p:cNvPr>
          <p:cNvSpPr>
            <a:spLocks noGrp="1"/>
          </p:cNvSpPr>
          <p:nvPr>
            <p:ph type="body" sz="quarter" idx="18" hasCustomPrompt="1"/>
          </p:nvPr>
        </p:nvSpPr>
        <p:spPr>
          <a:xfrm>
            <a:off x="4026932" y="363600"/>
            <a:ext cx="2069068" cy="401638"/>
          </a:xfrm>
        </p:spPr>
        <p:txBody>
          <a:bodyPr/>
          <a:lstStyle>
            <a:lvl1pPr>
              <a:lnSpc>
                <a:spcPts val="1440"/>
              </a:lnSpc>
              <a:defRPr sz="1200" b="0"/>
            </a:lvl1pPr>
          </a:lstStyle>
          <a:p>
            <a:pPr lvl="0"/>
            <a:r>
              <a:rPr lang="en-US" dirty="0"/>
              <a:t>Intro Click to edit Master text styles</a:t>
            </a:r>
            <a:endParaRPr lang="en-GB" dirty="0"/>
          </a:p>
        </p:txBody>
      </p:sp>
      <p:sp>
        <p:nvSpPr>
          <p:cNvPr id="12" name="Text Placeholder 15">
            <a:extLst>
              <a:ext uri="{FF2B5EF4-FFF2-40B4-BE49-F238E27FC236}">
                <a16:creationId xmlns:a16="http://schemas.microsoft.com/office/drawing/2014/main" id="{A53942A5-FE1F-4B6B-B9EB-B1433164CBFC}"/>
              </a:ext>
            </a:extLst>
          </p:cNvPr>
          <p:cNvSpPr>
            <a:spLocks noGrp="1"/>
          </p:cNvSpPr>
          <p:nvPr>
            <p:ph type="body" sz="quarter" idx="22" hasCustomPrompt="1"/>
          </p:nvPr>
        </p:nvSpPr>
        <p:spPr>
          <a:xfrm>
            <a:off x="4326155" y="1917000"/>
            <a:ext cx="3539690" cy="1872000"/>
          </a:xfrm>
          <a:solidFill>
            <a:schemeClr val="accent4"/>
          </a:solidFill>
          <a:ln>
            <a:noFill/>
          </a:ln>
        </p:spPr>
        <p:txBody>
          <a:bodyPr lIns="216000" tIns="252000" rIns="36000" bIns="36000"/>
          <a:lstStyle>
            <a:lvl1pPr>
              <a:lnSpc>
                <a:spcPts val="4200"/>
              </a:lnSpc>
              <a:spcBef>
                <a:spcPts val="0"/>
              </a:spcBef>
              <a:spcAft>
                <a:spcPts val="800"/>
              </a:spcAft>
              <a:defRPr sz="3600" b="1" u="sng">
                <a:solidFill>
                  <a:schemeClr val="tx1"/>
                </a:solidFill>
                <a:latin typeface="+mn-lt"/>
              </a:defRPr>
            </a:lvl1pPr>
            <a:lvl2pPr>
              <a:lnSpc>
                <a:spcPts val="2100"/>
              </a:lnSpc>
              <a:spcBef>
                <a:spcPts val="0"/>
              </a:spcBef>
              <a:defRPr sz="1700" b="0">
                <a:solidFill>
                  <a:schemeClr val="tx1"/>
                </a:solidFill>
                <a:latin typeface="+mn-lt"/>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0</a:t>
            </a:r>
          </a:p>
        </p:txBody>
      </p:sp>
      <p:sp>
        <p:nvSpPr>
          <p:cNvPr id="13" name="Text Placeholder 15">
            <a:extLst>
              <a:ext uri="{FF2B5EF4-FFF2-40B4-BE49-F238E27FC236}">
                <a16:creationId xmlns:a16="http://schemas.microsoft.com/office/drawing/2014/main" id="{C8C81B36-6474-46FE-B28A-EDBE5B7691DB}"/>
              </a:ext>
            </a:extLst>
          </p:cNvPr>
          <p:cNvSpPr>
            <a:spLocks noGrp="1"/>
          </p:cNvSpPr>
          <p:nvPr>
            <p:ph type="body" sz="quarter" idx="23" hasCustomPrompt="1"/>
          </p:nvPr>
        </p:nvSpPr>
        <p:spPr>
          <a:xfrm>
            <a:off x="8201727" y="1917000"/>
            <a:ext cx="3539690" cy="1872000"/>
          </a:xfrm>
          <a:solidFill>
            <a:schemeClr val="accent4"/>
          </a:solidFill>
          <a:ln>
            <a:noFill/>
          </a:ln>
        </p:spPr>
        <p:txBody>
          <a:bodyPr lIns="216000" tIns="252000" rIns="36000" bIns="36000"/>
          <a:lstStyle>
            <a:lvl1pPr>
              <a:lnSpc>
                <a:spcPts val="4200"/>
              </a:lnSpc>
              <a:spcBef>
                <a:spcPts val="0"/>
              </a:spcBef>
              <a:spcAft>
                <a:spcPts val="800"/>
              </a:spcAft>
              <a:defRPr sz="3600" b="1" u="sng">
                <a:solidFill>
                  <a:schemeClr val="tx1"/>
                </a:solidFill>
                <a:latin typeface="+mn-lt"/>
              </a:defRPr>
            </a:lvl1pPr>
            <a:lvl2pPr>
              <a:lnSpc>
                <a:spcPts val="2100"/>
              </a:lnSpc>
              <a:spcBef>
                <a:spcPts val="0"/>
              </a:spcBef>
              <a:defRPr sz="1700" b="0">
                <a:solidFill>
                  <a:schemeClr val="tx1"/>
                </a:solidFill>
                <a:latin typeface="+mn-lt"/>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0</a:t>
            </a:r>
          </a:p>
        </p:txBody>
      </p:sp>
      <p:sp>
        <p:nvSpPr>
          <p:cNvPr id="14" name="Text Placeholder 15">
            <a:extLst>
              <a:ext uri="{FF2B5EF4-FFF2-40B4-BE49-F238E27FC236}">
                <a16:creationId xmlns:a16="http://schemas.microsoft.com/office/drawing/2014/main" id="{414524C8-CD96-4A2A-8548-61A3E0F223F2}"/>
              </a:ext>
            </a:extLst>
          </p:cNvPr>
          <p:cNvSpPr>
            <a:spLocks noGrp="1"/>
          </p:cNvSpPr>
          <p:nvPr>
            <p:ph type="body" sz="quarter" idx="24" hasCustomPrompt="1"/>
          </p:nvPr>
        </p:nvSpPr>
        <p:spPr>
          <a:xfrm>
            <a:off x="443668" y="4142807"/>
            <a:ext cx="3539690" cy="1872000"/>
          </a:xfrm>
          <a:solidFill>
            <a:srgbClr val="300C82"/>
          </a:solidFill>
          <a:ln>
            <a:noFill/>
          </a:ln>
        </p:spPr>
        <p:txBody>
          <a:bodyPr lIns="216000" tIns="252000" rIns="36000" bIns="36000"/>
          <a:lstStyle>
            <a:lvl1pPr>
              <a:lnSpc>
                <a:spcPts val="4200"/>
              </a:lnSpc>
              <a:spcBef>
                <a:spcPts val="0"/>
              </a:spcBef>
              <a:spcAft>
                <a:spcPts val="800"/>
              </a:spcAft>
              <a:defRPr sz="3600" b="1" u="sng">
                <a:solidFill>
                  <a:schemeClr val="bg1"/>
                </a:solidFill>
                <a:latin typeface="+mn-lt"/>
              </a:defRPr>
            </a:lvl1pPr>
            <a:lvl2pPr>
              <a:lnSpc>
                <a:spcPts val="2100"/>
              </a:lnSpc>
              <a:spcBef>
                <a:spcPts val="0"/>
              </a:spcBef>
              <a:defRPr sz="1700" b="0">
                <a:solidFill>
                  <a:schemeClr val="bg1"/>
                </a:solidFill>
                <a:latin typeface="+mn-lt"/>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0</a:t>
            </a:r>
          </a:p>
        </p:txBody>
      </p:sp>
      <p:sp>
        <p:nvSpPr>
          <p:cNvPr id="15" name="Text Placeholder 15">
            <a:extLst>
              <a:ext uri="{FF2B5EF4-FFF2-40B4-BE49-F238E27FC236}">
                <a16:creationId xmlns:a16="http://schemas.microsoft.com/office/drawing/2014/main" id="{47FCDA2D-99A3-4635-BB38-15B2E43E8144}"/>
              </a:ext>
            </a:extLst>
          </p:cNvPr>
          <p:cNvSpPr>
            <a:spLocks noGrp="1"/>
          </p:cNvSpPr>
          <p:nvPr>
            <p:ph type="body" sz="quarter" idx="25" hasCustomPrompt="1"/>
          </p:nvPr>
        </p:nvSpPr>
        <p:spPr>
          <a:xfrm>
            <a:off x="4326155" y="4142807"/>
            <a:ext cx="3539690" cy="1872000"/>
          </a:xfrm>
          <a:solidFill>
            <a:srgbClr val="300C82"/>
          </a:solidFill>
          <a:ln>
            <a:noFill/>
          </a:ln>
        </p:spPr>
        <p:txBody>
          <a:bodyPr lIns="216000" tIns="252000" rIns="36000" bIns="36000"/>
          <a:lstStyle>
            <a:lvl1pPr>
              <a:lnSpc>
                <a:spcPts val="4200"/>
              </a:lnSpc>
              <a:spcBef>
                <a:spcPts val="0"/>
              </a:spcBef>
              <a:spcAft>
                <a:spcPts val="800"/>
              </a:spcAft>
              <a:defRPr sz="3600" b="1" u="sng">
                <a:solidFill>
                  <a:schemeClr val="bg1"/>
                </a:solidFill>
                <a:latin typeface="+mn-lt"/>
              </a:defRPr>
            </a:lvl1pPr>
            <a:lvl2pPr>
              <a:lnSpc>
                <a:spcPts val="2100"/>
              </a:lnSpc>
              <a:spcBef>
                <a:spcPts val="0"/>
              </a:spcBef>
              <a:defRPr sz="1700" b="0">
                <a:solidFill>
                  <a:schemeClr val="bg1"/>
                </a:solidFill>
                <a:latin typeface="+mn-lt"/>
              </a:defRPr>
            </a:lvl2pPr>
            <a:lvl3pPr>
              <a:lnSpc>
                <a:spcPts val="1320"/>
              </a:lnSpc>
              <a:spcBef>
                <a:spcPts val="0"/>
              </a:spcBef>
              <a:defRPr sz="1200" b="0">
                <a:solidFill>
                  <a:schemeClr val="tx1"/>
                </a:solidFill>
              </a:defRPr>
            </a:lvl3pPr>
            <a:lvl4pPr>
              <a:lnSpc>
                <a:spcPts val="1320"/>
              </a:lnSpc>
              <a:spcBef>
                <a:spcPts val="0"/>
              </a:spcBef>
              <a:defRPr sz="1400" b="0">
                <a:solidFill>
                  <a:schemeClr val="tx1"/>
                </a:solidFill>
              </a:defRPr>
            </a:lvl4pPr>
            <a:lvl5pPr>
              <a:lnSpc>
                <a:spcPts val="1320"/>
              </a:lnSpc>
              <a:spcBef>
                <a:spcPts val="0"/>
              </a:spcBef>
              <a:defRPr sz="1200" b="0">
                <a:solidFill>
                  <a:schemeClr val="tx1"/>
                </a:solidFill>
              </a:defRPr>
            </a:lvl5pPr>
          </a:lstStyle>
          <a:p>
            <a:pPr lvl="0"/>
            <a:r>
              <a:rPr lang="en-US" dirty="0"/>
              <a:t>0</a:t>
            </a:r>
          </a:p>
        </p:txBody>
      </p:sp>
      <p:sp>
        <p:nvSpPr>
          <p:cNvPr id="4" name="Text Placeholder 3">
            <a:extLst>
              <a:ext uri="{FF2B5EF4-FFF2-40B4-BE49-F238E27FC236}">
                <a16:creationId xmlns:a16="http://schemas.microsoft.com/office/drawing/2014/main" id="{B86DAFD0-BA00-4782-8E89-764AA8C820DA}"/>
              </a:ext>
            </a:extLst>
          </p:cNvPr>
          <p:cNvSpPr>
            <a:spLocks noGrp="1"/>
          </p:cNvSpPr>
          <p:nvPr>
            <p:ph type="body" sz="quarter" idx="26"/>
          </p:nvPr>
        </p:nvSpPr>
        <p:spPr>
          <a:xfrm>
            <a:off x="662612" y="2817631"/>
            <a:ext cx="3227956" cy="935038"/>
          </a:xfrm>
        </p:spPr>
        <p:txBody>
          <a:bodyPr/>
          <a:lstStyle>
            <a:lvl1pPr>
              <a:lnSpc>
                <a:spcPts val="2100"/>
              </a:lnSpc>
              <a:spcBef>
                <a:spcPts val="0"/>
              </a:spcBef>
              <a:defRPr sz="1700" b="0"/>
            </a:lvl1pPr>
            <a:lvl2pPr>
              <a:lnSpc>
                <a:spcPts val="2100"/>
              </a:lnSpc>
              <a:spcBef>
                <a:spcPts val="0"/>
              </a:spcBef>
              <a:defRPr sz="1700" b="0"/>
            </a:lvl2pPr>
            <a:lvl3pPr>
              <a:lnSpc>
                <a:spcPts val="2100"/>
              </a:lnSpc>
              <a:spcBef>
                <a:spcPts val="0"/>
              </a:spcBef>
              <a:defRPr sz="1700" b="0"/>
            </a:lvl3pPr>
            <a:lvl4pPr>
              <a:lnSpc>
                <a:spcPts val="2100"/>
              </a:lnSpc>
              <a:spcBef>
                <a:spcPts val="0"/>
              </a:spcBef>
              <a:defRPr sz="1700"/>
            </a:lvl4pPr>
            <a:lvl5pPr>
              <a:lnSpc>
                <a:spcPts val="2100"/>
              </a:lnSpc>
              <a:spcBef>
                <a:spcPts val="0"/>
              </a:spcBef>
              <a:defRPr sz="1700"/>
            </a:lvl5pPr>
          </a:lstStyle>
          <a:p>
            <a:pPr lvl="0"/>
            <a:r>
              <a:rPr lang="en-US"/>
              <a:t>Click to edit Master text styles</a:t>
            </a:r>
          </a:p>
        </p:txBody>
      </p:sp>
      <p:sp>
        <p:nvSpPr>
          <p:cNvPr id="20" name="Text Placeholder 3">
            <a:extLst>
              <a:ext uri="{FF2B5EF4-FFF2-40B4-BE49-F238E27FC236}">
                <a16:creationId xmlns:a16="http://schemas.microsoft.com/office/drawing/2014/main" id="{47C8DD50-F97A-45B1-9582-8DB37B362A3C}"/>
              </a:ext>
            </a:extLst>
          </p:cNvPr>
          <p:cNvSpPr>
            <a:spLocks noGrp="1"/>
          </p:cNvSpPr>
          <p:nvPr>
            <p:ph type="body" sz="quarter" idx="27"/>
          </p:nvPr>
        </p:nvSpPr>
        <p:spPr>
          <a:xfrm>
            <a:off x="662612" y="5050936"/>
            <a:ext cx="3227956" cy="935038"/>
          </a:xfrm>
        </p:spPr>
        <p:txBody>
          <a:bodyPr/>
          <a:lstStyle>
            <a:lvl1pPr>
              <a:lnSpc>
                <a:spcPts val="2100"/>
              </a:lnSpc>
              <a:spcBef>
                <a:spcPts val="0"/>
              </a:spcBef>
              <a:defRPr sz="1700" b="0">
                <a:solidFill>
                  <a:schemeClr val="bg1"/>
                </a:solidFill>
              </a:defRPr>
            </a:lvl1pPr>
            <a:lvl2pPr>
              <a:lnSpc>
                <a:spcPts val="2100"/>
              </a:lnSpc>
              <a:spcBef>
                <a:spcPts val="0"/>
              </a:spcBef>
              <a:defRPr sz="1700" b="0"/>
            </a:lvl2pPr>
            <a:lvl3pPr>
              <a:lnSpc>
                <a:spcPts val="2100"/>
              </a:lnSpc>
              <a:spcBef>
                <a:spcPts val="0"/>
              </a:spcBef>
              <a:defRPr sz="1700" b="0"/>
            </a:lvl3pPr>
            <a:lvl4pPr>
              <a:lnSpc>
                <a:spcPts val="2100"/>
              </a:lnSpc>
              <a:spcBef>
                <a:spcPts val="0"/>
              </a:spcBef>
              <a:defRPr sz="1700"/>
            </a:lvl4pPr>
            <a:lvl5pPr>
              <a:lnSpc>
                <a:spcPts val="2100"/>
              </a:lnSpc>
              <a:spcBef>
                <a:spcPts val="0"/>
              </a:spcBef>
              <a:defRPr sz="1700"/>
            </a:lvl5pPr>
          </a:lstStyle>
          <a:p>
            <a:pPr lvl="0"/>
            <a:r>
              <a:rPr lang="en-US"/>
              <a:t>Click to edit Master text styles</a:t>
            </a:r>
          </a:p>
        </p:txBody>
      </p:sp>
      <p:sp>
        <p:nvSpPr>
          <p:cNvPr id="21" name="Text Placeholder 3">
            <a:extLst>
              <a:ext uri="{FF2B5EF4-FFF2-40B4-BE49-F238E27FC236}">
                <a16:creationId xmlns:a16="http://schemas.microsoft.com/office/drawing/2014/main" id="{A47FDA4B-E29D-4CB8-B869-651E477EBA9B}"/>
              </a:ext>
            </a:extLst>
          </p:cNvPr>
          <p:cNvSpPr>
            <a:spLocks noGrp="1"/>
          </p:cNvSpPr>
          <p:nvPr>
            <p:ph type="body" sz="quarter" idx="28"/>
          </p:nvPr>
        </p:nvSpPr>
        <p:spPr>
          <a:xfrm>
            <a:off x="4512000" y="2838463"/>
            <a:ext cx="3227956" cy="935038"/>
          </a:xfrm>
        </p:spPr>
        <p:txBody>
          <a:bodyPr/>
          <a:lstStyle>
            <a:lvl1pPr>
              <a:lnSpc>
                <a:spcPts val="2100"/>
              </a:lnSpc>
              <a:spcBef>
                <a:spcPts val="0"/>
              </a:spcBef>
              <a:defRPr sz="1700" b="0"/>
            </a:lvl1pPr>
            <a:lvl2pPr>
              <a:lnSpc>
                <a:spcPts val="2100"/>
              </a:lnSpc>
              <a:spcBef>
                <a:spcPts val="0"/>
              </a:spcBef>
              <a:defRPr sz="1700" b="0"/>
            </a:lvl2pPr>
            <a:lvl3pPr>
              <a:lnSpc>
                <a:spcPts val="2100"/>
              </a:lnSpc>
              <a:spcBef>
                <a:spcPts val="0"/>
              </a:spcBef>
              <a:defRPr sz="1700" b="0"/>
            </a:lvl3pPr>
            <a:lvl4pPr>
              <a:lnSpc>
                <a:spcPts val="2100"/>
              </a:lnSpc>
              <a:spcBef>
                <a:spcPts val="0"/>
              </a:spcBef>
              <a:defRPr sz="1700"/>
            </a:lvl4pPr>
            <a:lvl5pPr>
              <a:lnSpc>
                <a:spcPts val="2100"/>
              </a:lnSpc>
              <a:spcBef>
                <a:spcPts val="0"/>
              </a:spcBef>
              <a:defRPr sz="1700"/>
            </a:lvl5pPr>
          </a:lstStyle>
          <a:p>
            <a:pPr lvl="0"/>
            <a:r>
              <a:rPr lang="en-US"/>
              <a:t>Click to edit Master text styles</a:t>
            </a:r>
          </a:p>
        </p:txBody>
      </p:sp>
      <p:sp>
        <p:nvSpPr>
          <p:cNvPr id="22" name="Text Placeholder 3">
            <a:extLst>
              <a:ext uri="{FF2B5EF4-FFF2-40B4-BE49-F238E27FC236}">
                <a16:creationId xmlns:a16="http://schemas.microsoft.com/office/drawing/2014/main" id="{13F84806-42C7-4291-8DD1-EE3243077FD4}"/>
              </a:ext>
            </a:extLst>
          </p:cNvPr>
          <p:cNvSpPr>
            <a:spLocks noGrp="1"/>
          </p:cNvSpPr>
          <p:nvPr>
            <p:ph type="body" sz="quarter" idx="29"/>
          </p:nvPr>
        </p:nvSpPr>
        <p:spPr>
          <a:xfrm>
            <a:off x="4512000" y="5071768"/>
            <a:ext cx="3227956" cy="935038"/>
          </a:xfrm>
        </p:spPr>
        <p:txBody>
          <a:bodyPr/>
          <a:lstStyle>
            <a:lvl1pPr>
              <a:lnSpc>
                <a:spcPts val="2100"/>
              </a:lnSpc>
              <a:spcBef>
                <a:spcPts val="0"/>
              </a:spcBef>
              <a:defRPr sz="1700" b="0">
                <a:solidFill>
                  <a:schemeClr val="bg1"/>
                </a:solidFill>
              </a:defRPr>
            </a:lvl1pPr>
            <a:lvl2pPr>
              <a:lnSpc>
                <a:spcPts val="2100"/>
              </a:lnSpc>
              <a:spcBef>
                <a:spcPts val="0"/>
              </a:spcBef>
              <a:defRPr sz="1700" b="0"/>
            </a:lvl2pPr>
            <a:lvl3pPr>
              <a:lnSpc>
                <a:spcPts val="2100"/>
              </a:lnSpc>
              <a:spcBef>
                <a:spcPts val="0"/>
              </a:spcBef>
              <a:defRPr sz="1700" b="0"/>
            </a:lvl3pPr>
            <a:lvl4pPr>
              <a:lnSpc>
                <a:spcPts val="2100"/>
              </a:lnSpc>
              <a:spcBef>
                <a:spcPts val="0"/>
              </a:spcBef>
              <a:defRPr sz="1700"/>
            </a:lvl4pPr>
            <a:lvl5pPr>
              <a:lnSpc>
                <a:spcPts val="2100"/>
              </a:lnSpc>
              <a:spcBef>
                <a:spcPts val="0"/>
              </a:spcBef>
              <a:defRPr sz="1700"/>
            </a:lvl5pPr>
          </a:lstStyle>
          <a:p>
            <a:pPr lvl="0"/>
            <a:r>
              <a:rPr lang="en-US"/>
              <a:t>Click to edit Master text styles</a:t>
            </a:r>
          </a:p>
        </p:txBody>
      </p:sp>
      <p:sp>
        <p:nvSpPr>
          <p:cNvPr id="23" name="Text Placeholder 3">
            <a:extLst>
              <a:ext uri="{FF2B5EF4-FFF2-40B4-BE49-F238E27FC236}">
                <a16:creationId xmlns:a16="http://schemas.microsoft.com/office/drawing/2014/main" id="{30BAABEC-C881-466F-8F44-230DFE4C0CA3}"/>
              </a:ext>
            </a:extLst>
          </p:cNvPr>
          <p:cNvSpPr>
            <a:spLocks noGrp="1"/>
          </p:cNvSpPr>
          <p:nvPr>
            <p:ph type="body" sz="quarter" idx="30"/>
          </p:nvPr>
        </p:nvSpPr>
        <p:spPr>
          <a:xfrm>
            <a:off x="8400000" y="2817631"/>
            <a:ext cx="3227956" cy="935038"/>
          </a:xfrm>
        </p:spPr>
        <p:txBody>
          <a:bodyPr/>
          <a:lstStyle>
            <a:lvl1pPr>
              <a:lnSpc>
                <a:spcPts val="2100"/>
              </a:lnSpc>
              <a:spcBef>
                <a:spcPts val="0"/>
              </a:spcBef>
              <a:defRPr sz="1700" b="0"/>
            </a:lvl1pPr>
            <a:lvl2pPr>
              <a:lnSpc>
                <a:spcPts val="2100"/>
              </a:lnSpc>
              <a:spcBef>
                <a:spcPts val="0"/>
              </a:spcBef>
              <a:defRPr sz="1700" b="0"/>
            </a:lvl2pPr>
            <a:lvl3pPr>
              <a:lnSpc>
                <a:spcPts val="2100"/>
              </a:lnSpc>
              <a:spcBef>
                <a:spcPts val="0"/>
              </a:spcBef>
              <a:defRPr sz="1700" b="0"/>
            </a:lvl3pPr>
            <a:lvl4pPr>
              <a:lnSpc>
                <a:spcPts val="2100"/>
              </a:lnSpc>
              <a:spcBef>
                <a:spcPts val="0"/>
              </a:spcBef>
              <a:defRPr sz="1700"/>
            </a:lvl4pPr>
            <a:lvl5pPr>
              <a:lnSpc>
                <a:spcPts val="2100"/>
              </a:lnSpc>
              <a:spcBef>
                <a:spcPts val="0"/>
              </a:spcBef>
              <a:defRPr sz="1700"/>
            </a:lvl5pPr>
          </a:lstStyle>
          <a:p>
            <a:pPr lvl="0"/>
            <a:r>
              <a:rPr lang="en-US"/>
              <a:t>Click to edit Master text styles</a:t>
            </a:r>
          </a:p>
        </p:txBody>
      </p:sp>
    </p:spTree>
    <p:extLst>
      <p:ext uri="{BB962C8B-B14F-4D97-AF65-F5344CB8AC3E}">
        <p14:creationId xmlns:p14="http://schemas.microsoft.com/office/powerpoint/2010/main" val="3104780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C4E602-B700-4DA5-AE88-48AB485F46A2}"/>
              </a:ext>
            </a:extLst>
          </p:cNvPr>
          <p:cNvGrpSpPr/>
          <p:nvPr userDrawn="1"/>
        </p:nvGrpSpPr>
        <p:grpSpPr>
          <a:xfrm>
            <a:off x="0" y="1314824"/>
            <a:ext cx="12192000" cy="5543175"/>
            <a:chOff x="0" y="1314824"/>
            <a:chExt cx="12192000" cy="5543175"/>
          </a:xfrm>
        </p:grpSpPr>
        <p:sp>
          <p:nvSpPr>
            <p:cNvPr id="4" name="Rectangle 3">
              <a:extLst>
                <a:ext uri="{FF2B5EF4-FFF2-40B4-BE49-F238E27FC236}">
                  <a16:creationId xmlns:a16="http://schemas.microsoft.com/office/drawing/2014/main" id="{260BA20A-D2EB-45E0-9D76-8B6FDBED6EA4}"/>
                </a:ext>
              </a:extLst>
            </p:cNvPr>
            <p:cNvSpPr/>
            <p:nvPr userDrawn="1"/>
          </p:nvSpPr>
          <p:spPr>
            <a:xfrm>
              <a:off x="0" y="1314824"/>
              <a:ext cx="12192000" cy="5543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9037883-2A0E-4D5E-84AB-388687E72FB7}"/>
                </a:ext>
              </a:extLst>
            </p:cNvPr>
            <p:cNvSpPr>
              <a:spLocks noChangeAspect="1"/>
            </p:cNvSpPr>
            <p:nvPr userDrawn="1"/>
          </p:nvSpPr>
          <p:spPr>
            <a:xfrm>
              <a:off x="7868702" y="1821465"/>
              <a:ext cx="4069015" cy="4068000"/>
            </a:xfrm>
            <a:prstGeom prst="ellipse">
              <a:avLst/>
            </a:prstGeom>
            <a:solidFill>
              <a:srgbClr val="FEF01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4E4A110B-A9D0-4A9E-93BD-6CEB39AA7368}"/>
              </a:ext>
            </a:extLst>
          </p:cNvPr>
          <p:cNvSpPr txBox="1"/>
          <p:nvPr userDrawn="1"/>
        </p:nvSpPr>
        <p:spPr>
          <a:xfrm>
            <a:off x="439200" y="1938911"/>
            <a:ext cx="3024000" cy="849770"/>
          </a:xfrm>
          <a:prstGeom prst="rect">
            <a:avLst/>
          </a:prstGeom>
          <a:noFill/>
        </p:spPr>
        <p:txBody>
          <a:bodyPr wrap="square" lIns="0" tIns="0" rIns="0" bIns="0" rtlCol="0">
            <a:noAutofit/>
          </a:bodyPr>
          <a:lstStyle/>
          <a:p>
            <a:r>
              <a:rPr lang="en-GB" sz="4320" b="1" spc="-40" baseline="0" dirty="0">
                <a:solidFill>
                  <a:schemeClr val="bg1"/>
                </a:solidFill>
                <a:latin typeface="+mj-lt"/>
              </a:rPr>
              <a:t>Contact</a:t>
            </a:r>
          </a:p>
        </p:txBody>
      </p:sp>
      <p:sp>
        <p:nvSpPr>
          <p:cNvPr id="17" name="TextBox 16">
            <a:extLst>
              <a:ext uri="{FF2B5EF4-FFF2-40B4-BE49-F238E27FC236}">
                <a16:creationId xmlns:a16="http://schemas.microsoft.com/office/drawing/2014/main" id="{1A1B404D-C967-4B4F-81A3-41D25819C29D}"/>
              </a:ext>
            </a:extLst>
          </p:cNvPr>
          <p:cNvSpPr txBox="1"/>
          <p:nvPr userDrawn="1"/>
        </p:nvSpPr>
        <p:spPr>
          <a:xfrm>
            <a:off x="8184000" y="6134731"/>
            <a:ext cx="2808000" cy="462269"/>
          </a:xfrm>
          <a:prstGeom prst="rect">
            <a:avLst/>
          </a:prstGeom>
          <a:noFill/>
        </p:spPr>
        <p:txBody>
          <a:bodyPr wrap="square" lIns="0" tIns="0" rIns="0" bIns="0" rtlCol="0">
            <a:noAutofit/>
          </a:bodyPr>
          <a:lstStyle/>
          <a:p>
            <a:r>
              <a:rPr lang="en-GB" sz="1050" b="0" spc="-20" baseline="0" dirty="0">
                <a:solidFill>
                  <a:schemeClr val="bg1"/>
                </a:solidFill>
                <a:latin typeface="+mn-lt"/>
              </a:rPr>
              <a:t>Social Finance is authorised and regulated by </a:t>
            </a:r>
          </a:p>
          <a:p>
            <a:r>
              <a:rPr lang="en-GB" sz="1050" b="0" spc="-20" baseline="0" dirty="0">
                <a:solidFill>
                  <a:schemeClr val="bg1"/>
                </a:solidFill>
                <a:latin typeface="+mn-lt"/>
              </a:rPr>
              <a:t>the Financial Conduct </a:t>
            </a:r>
            <a:r>
              <a:rPr lang="en-GB" sz="1050" b="0" spc="-30" baseline="0" dirty="0">
                <a:solidFill>
                  <a:schemeClr val="bg1"/>
                </a:solidFill>
                <a:latin typeface="+mn-lt"/>
              </a:rPr>
              <a:t>Authorit</a:t>
            </a:r>
            <a:r>
              <a:rPr lang="en-GB" sz="1050" b="0" spc="-20" baseline="0" dirty="0">
                <a:solidFill>
                  <a:schemeClr val="bg1"/>
                </a:solidFill>
                <a:latin typeface="+mn-lt"/>
              </a:rPr>
              <a:t>y FCA </a:t>
            </a:r>
            <a:r>
              <a:rPr lang="en-GB" sz="1050" b="0" spc="-30" baseline="0" dirty="0">
                <a:solidFill>
                  <a:schemeClr val="bg1"/>
                </a:solidFill>
                <a:latin typeface="+mn-lt"/>
              </a:rPr>
              <a:t>No: 497568</a:t>
            </a:r>
          </a:p>
        </p:txBody>
      </p:sp>
      <p:sp>
        <p:nvSpPr>
          <p:cNvPr id="8" name="Text Placeholder 7">
            <a:extLst>
              <a:ext uri="{FF2B5EF4-FFF2-40B4-BE49-F238E27FC236}">
                <a16:creationId xmlns:a16="http://schemas.microsoft.com/office/drawing/2014/main" id="{27CA6BC6-9D61-43E1-A148-89C395E39B75}"/>
              </a:ext>
            </a:extLst>
          </p:cNvPr>
          <p:cNvSpPr>
            <a:spLocks noGrp="1"/>
          </p:cNvSpPr>
          <p:nvPr userDrawn="1">
            <p:ph type="body" sz="quarter" idx="10"/>
          </p:nvPr>
        </p:nvSpPr>
        <p:spPr>
          <a:xfrm>
            <a:off x="439738" y="3069000"/>
            <a:ext cx="3568700" cy="3600088"/>
          </a:xfrm>
        </p:spPr>
        <p:txBody>
          <a:bodyPr/>
          <a:lstStyle>
            <a:lvl1pPr>
              <a:lnSpc>
                <a:spcPts val="1400"/>
              </a:lnSpc>
              <a:spcBef>
                <a:spcPts val="1200"/>
              </a:spcBef>
              <a:spcAft>
                <a:spcPts val="400"/>
              </a:spcAft>
              <a:defRPr sz="1400" b="1">
                <a:solidFill>
                  <a:schemeClr val="bg1"/>
                </a:solidFill>
              </a:defRPr>
            </a:lvl1pPr>
            <a:lvl2pPr>
              <a:lnSpc>
                <a:spcPts val="1900"/>
              </a:lnSpc>
              <a:spcBef>
                <a:spcPts val="0"/>
              </a:spcBef>
              <a:spcAft>
                <a:spcPts val="600"/>
              </a:spcAft>
              <a:defRPr sz="1400" b="0">
                <a:solidFill>
                  <a:schemeClr val="bg1"/>
                </a:solidFill>
              </a:defRPr>
            </a:lvl2pPr>
            <a:lvl3pPr marL="0" indent="0">
              <a:lnSpc>
                <a:spcPts val="1900"/>
              </a:lnSpc>
              <a:spcBef>
                <a:spcPts val="600"/>
              </a:spcBef>
              <a:spcAft>
                <a:spcPts val="1200"/>
              </a:spcAft>
              <a:buNone/>
              <a:defRPr sz="1400" b="0">
                <a:solidFill>
                  <a:schemeClr val="bg1"/>
                </a:solidFill>
              </a:defRPr>
            </a:lvl3pPr>
            <a:lvl4pPr>
              <a:lnSpc>
                <a:spcPts val="1400"/>
              </a:lnSpc>
              <a:spcBef>
                <a:spcPts val="0"/>
              </a:spcBef>
              <a:defRPr sz="1200" b="0"/>
            </a:lvl4pPr>
            <a:lvl5pPr>
              <a:lnSpc>
                <a:spcPts val="1400"/>
              </a:lnSpc>
              <a:spcBef>
                <a:spcPts val="0"/>
              </a:spcBef>
              <a:defRPr sz="1200" b="0"/>
            </a:lvl5pPr>
          </a:lstStyle>
          <a:p>
            <a:pPr lvl="0"/>
            <a:r>
              <a:rPr lang="en-US"/>
              <a:t>Click to edit Master text styles</a:t>
            </a:r>
          </a:p>
          <a:p>
            <a:pPr lvl="1"/>
            <a:r>
              <a:rPr lang="en-US"/>
              <a:t>Second level</a:t>
            </a:r>
          </a:p>
          <a:p>
            <a:pPr lvl="2"/>
            <a:r>
              <a:rPr lang="en-US"/>
              <a:t>Third level</a:t>
            </a:r>
          </a:p>
        </p:txBody>
      </p:sp>
      <p:sp>
        <p:nvSpPr>
          <p:cNvPr id="22" name="Text Placeholder 7">
            <a:extLst>
              <a:ext uri="{FF2B5EF4-FFF2-40B4-BE49-F238E27FC236}">
                <a16:creationId xmlns:a16="http://schemas.microsoft.com/office/drawing/2014/main" id="{F4DBE0B8-EDFF-4296-A022-40A33E51F9C4}"/>
              </a:ext>
            </a:extLst>
          </p:cNvPr>
          <p:cNvSpPr>
            <a:spLocks noGrp="1"/>
          </p:cNvSpPr>
          <p:nvPr userDrawn="1">
            <p:ph type="body" sz="quarter" idx="11"/>
          </p:nvPr>
        </p:nvSpPr>
        <p:spPr>
          <a:xfrm>
            <a:off x="4296000" y="3069000"/>
            <a:ext cx="3568700" cy="3600088"/>
          </a:xfrm>
        </p:spPr>
        <p:txBody>
          <a:bodyPr/>
          <a:lstStyle>
            <a:lvl1pPr>
              <a:lnSpc>
                <a:spcPts val="1400"/>
              </a:lnSpc>
              <a:spcBef>
                <a:spcPts val="1200"/>
              </a:spcBef>
              <a:spcAft>
                <a:spcPts val="400"/>
              </a:spcAft>
              <a:defRPr sz="1400" b="1">
                <a:solidFill>
                  <a:schemeClr val="bg1"/>
                </a:solidFill>
              </a:defRPr>
            </a:lvl1pPr>
            <a:lvl2pPr>
              <a:lnSpc>
                <a:spcPts val="1900"/>
              </a:lnSpc>
              <a:spcBef>
                <a:spcPts val="0"/>
              </a:spcBef>
              <a:spcAft>
                <a:spcPts val="600"/>
              </a:spcAft>
              <a:defRPr sz="1400" b="0">
                <a:solidFill>
                  <a:schemeClr val="bg1"/>
                </a:solidFill>
              </a:defRPr>
            </a:lvl2pPr>
            <a:lvl3pPr marL="0" indent="0">
              <a:lnSpc>
                <a:spcPts val="1900"/>
              </a:lnSpc>
              <a:spcBef>
                <a:spcPts val="600"/>
              </a:spcBef>
              <a:spcAft>
                <a:spcPts val="1200"/>
              </a:spcAft>
              <a:buNone/>
              <a:defRPr sz="1400" b="0">
                <a:solidFill>
                  <a:schemeClr val="bg1"/>
                </a:solidFill>
              </a:defRPr>
            </a:lvl3pPr>
            <a:lvl4pPr>
              <a:lnSpc>
                <a:spcPts val="1400"/>
              </a:lnSpc>
              <a:spcBef>
                <a:spcPts val="0"/>
              </a:spcBef>
              <a:defRPr sz="1200" b="0"/>
            </a:lvl4pPr>
            <a:lvl5pPr>
              <a:lnSpc>
                <a:spcPts val="1400"/>
              </a:lnSpc>
              <a:spcBef>
                <a:spcPts val="0"/>
              </a:spcBef>
              <a:defRPr sz="1200" b="0"/>
            </a:lvl5pPr>
          </a:lstStyle>
          <a:p>
            <a:pPr lvl="0"/>
            <a:r>
              <a:rPr lang="en-US"/>
              <a:t>Click to edit Master text styles</a:t>
            </a:r>
          </a:p>
          <a:p>
            <a:pPr lvl="1"/>
            <a:r>
              <a:rPr lang="en-US"/>
              <a:t>Second level</a:t>
            </a:r>
          </a:p>
          <a:p>
            <a:pPr lvl="2"/>
            <a:r>
              <a:rPr lang="en-US"/>
              <a:t>Third level</a:t>
            </a:r>
          </a:p>
        </p:txBody>
      </p:sp>
      <p:pic>
        <p:nvPicPr>
          <p:cNvPr id="23" name="Picture 22" descr="Shape&#10;&#10;Description automatically generated with medium confidence">
            <a:extLst>
              <a:ext uri="{FF2B5EF4-FFF2-40B4-BE49-F238E27FC236}">
                <a16:creationId xmlns:a16="http://schemas.microsoft.com/office/drawing/2014/main" id="{63B2E059-AA78-48CB-BBF7-59AD60A82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16" y="385680"/>
            <a:ext cx="2664000" cy="563636"/>
          </a:xfrm>
          <a:prstGeom prst="rect">
            <a:avLst/>
          </a:prstGeom>
        </p:spPr>
      </p:pic>
    </p:spTree>
    <p:extLst>
      <p:ext uri="{BB962C8B-B14F-4D97-AF65-F5344CB8AC3E}">
        <p14:creationId xmlns:p14="http://schemas.microsoft.com/office/powerpoint/2010/main" val="3122200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81DB02-93F8-47C2-A408-0E2849F02AA3}"/>
              </a:ext>
            </a:extLst>
          </p:cNvPr>
          <p:cNvGrpSpPr/>
          <p:nvPr userDrawn="1"/>
        </p:nvGrpSpPr>
        <p:grpSpPr>
          <a:xfrm>
            <a:off x="6196084" y="0"/>
            <a:ext cx="6011838" cy="6857999"/>
            <a:chOff x="6196084" y="0"/>
            <a:chExt cx="6011838" cy="6857999"/>
          </a:xfrm>
        </p:grpSpPr>
        <p:sp>
          <p:nvSpPr>
            <p:cNvPr id="4" name="Rectangle 3">
              <a:extLst>
                <a:ext uri="{FF2B5EF4-FFF2-40B4-BE49-F238E27FC236}">
                  <a16:creationId xmlns:a16="http://schemas.microsoft.com/office/drawing/2014/main" id="{260BA20A-D2EB-45E0-9D76-8B6FDBED6EA4}"/>
                </a:ext>
              </a:extLst>
            </p:cNvPr>
            <p:cNvSpPr/>
            <p:nvPr userDrawn="1"/>
          </p:nvSpPr>
          <p:spPr>
            <a:xfrm>
              <a:off x="6196084" y="0"/>
              <a:ext cx="5995916"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EBCE252-AEFE-4DAD-8E9D-39A37AA5F879}"/>
                </a:ext>
              </a:extLst>
            </p:cNvPr>
            <p:cNvSpPr/>
            <p:nvPr userDrawn="1"/>
          </p:nvSpPr>
          <p:spPr>
            <a:xfrm>
              <a:off x="11251916" y="1549021"/>
              <a:ext cx="956006" cy="37667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4E4A110B-A9D0-4A9E-93BD-6CEB39AA7368}"/>
              </a:ext>
            </a:extLst>
          </p:cNvPr>
          <p:cNvSpPr txBox="1"/>
          <p:nvPr userDrawn="1"/>
        </p:nvSpPr>
        <p:spPr>
          <a:xfrm>
            <a:off x="439200" y="2579230"/>
            <a:ext cx="3064800" cy="849770"/>
          </a:xfrm>
          <a:prstGeom prst="rect">
            <a:avLst/>
          </a:prstGeom>
          <a:noFill/>
        </p:spPr>
        <p:txBody>
          <a:bodyPr wrap="square" lIns="0" tIns="0" rIns="0" bIns="0" rtlCol="0">
            <a:noAutofit/>
          </a:bodyPr>
          <a:lstStyle/>
          <a:p>
            <a:r>
              <a:rPr lang="en-GB" sz="4320" b="1" i="0" spc="-40" baseline="0" dirty="0">
                <a:solidFill>
                  <a:schemeClr val="tx1"/>
                </a:solidFill>
                <a:latin typeface="+mj-lt"/>
              </a:rPr>
              <a:t>Thank</a:t>
            </a:r>
            <a:r>
              <a:rPr lang="en-GB" sz="4320" b="1" spc="-40" baseline="0" dirty="0">
                <a:solidFill>
                  <a:schemeClr val="tx1"/>
                </a:solidFill>
                <a:latin typeface="+mj-lt"/>
              </a:rPr>
              <a:t> you.</a:t>
            </a:r>
          </a:p>
        </p:txBody>
      </p:sp>
      <p:sp>
        <p:nvSpPr>
          <p:cNvPr id="17" name="TextBox 16">
            <a:extLst>
              <a:ext uri="{FF2B5EF4-FFF2-40B4-BE49-F238E27FC236}">
                <a16:creationId xmlns:a16="http://schemas.microsoft.com/office/drawing/2014/main" id="{1A1B404D-C967-4B4F-81A3-41D25819C29D}"/>
              </a:ext>
            </a:extLst>
          </p:cNvPr>
          <p:cNvSpPr txBox="1"/>
          <p:nvPr userDrawn="1"/>
        </p:nvSpPr>
        <p:spPr>
          <a:xfrm>
            <a:off x="6632812" y="6134731"/>
            <a:ext cx="4359188" cy="462269"/>
          </a:xfrm>
          <a:prstGeom prst="rect">
            <a:avLst/>
          </a:prstGeom>
          <a:noFill/>
        </p:spPr>
        <p:txBody>
          <a:bodyPr wrap="square" lIns="0" tIns="0" rIns="0" bIns="0" rtlCol="0">
            <a:noAutofit/>
          </a:bodyPr>
          <a:lstStyle/>
          <a:p>
            <a:r>
              <a:rPr lang="en-GB" sz="1050" b="0" spc="-20" baseline="0" dirty="0">
                <a:solidFill>
                  <a:schemeClr val="bg1"/>
                </a:solidFill>
                <a:latin typeface="+mn-lt"/>
              </a:rPr>
              <a:t>Social Finance is authorised and regulated by </a:t>
            </a:r>
          </a:p>
          <a:p>
            <a:r>
              <a:rPr lang="en-GB" sz="1050" b="0" spc="-20" baseline="0" dirty="0">
                <a:solidFill>
                  <a:schemeClr val="bg1"/>
                </a:solidFill>
                <a:latin typeface="+mn-lt"/>
              </a:rPr>
              <a:t>the Financial Conduct </a:t>
            </a:r>
            <a:r>
              <a:rPr lang="en-GB" sz="1050" b="0" spc="-30" baseline="0" dirty="0">
                <a:solidFill>
                  <a:schemeClr val="bg1"/>
                </a:solidFill>
                <a:latin typeface="+mn-lt"/>
              </a:rPr>
              <a:t>Authorit</a:t>
            </a:r>
            <a:r>
              <a:rPr lang="en-GB" sz="1050" b="0" spc="-20" baseline="0" dirty="0">
                <a:solidFill>
                  <a:schemeClr val="bg1"/>
                </a:solidFill>
                <a:latin typeface="+mn-lt"/>
              </a:rPr>
              <a:t>y FCA </a:t>
            </a:r>
            <a:r>
              <a:rPr lang="en-GB" sz="1050" b="0" spc="-30" baseline="0" dirty="0">
                <a:solidFill>
                  <a:schemeClr val="bg1"/>
                </a:solidFill>
                <a:latin typeface="+mn-lt"/>
              </a:rPr>
              <a:t>No: 497568</a:t>
            </a:r>
          </a:p>
        </p:txBody>
      </p:sp>
      <p:sp>
        <p:nvSpPr>
          <p:cNvPr id="8" name="Text Placeholder 7">
            <a:extLst>
              <a:ext uri="{FF2B5EF4-FFF2-40B4-BE49-F238E27FC236}">
                <a16:creationId xmlns:a16="http://schemas.microsoft.com/office/drawing/2014/main" id="{27CA6BC6-9D61-43E1-A148-89C395E39B75}"/>
              </a:ext>
            </a:extLst>
          </p:cNvPr>
          <p:cNvSpPr>
            <a:spLocks noGrp="1"/>
          </p:cNvSpPr>
          <p:nvPr userDrawn="1">
            <p:ph type="body" sz="quarter" idx="10"/>
          </p:nvPr>
        </p:nvSpPr>
        <p:spPr>
          <a:xfrm>
            <a:off x="439737" y="4069320"/>
            <a:ext cx="3616849" cy="2599768"/>
          </a:xfrm>
        </p:spPr>
        <p:txBody>
          <a:bodyPr/>
          <a:lstStyle>
            <a:lvl1pPr>
              <a:lnSpc>
                <a:spcPts val="1600"/>
              </a:lnSpc>
              <a:spcBef>
                <a:spcPts val="600"/>
              </a:spcBef>
              <a:spcAft>
                <a:spcPts val="600"/>
              </a:spcAft>
              <a:defRPr sz="1400" b="0">
                <a:solidFill>
                  <a:schemeClr val="tx1"/>
                </a:solidFill>
              </a:defRPr>
            </a:lvl1pPr>
            <a:lvl2pPr>
              <a:lnSpc>
                <a:spcPts val="1600"/>
              </a:lnSpc>
              <a:spcBef>
                <a:spcPts val="600"/>
              </a:spcBef>
              <a:defRPr sz="1400" b="0">
                <a:solidFill>
                  <a:schemeClr val="tx1"/>
                </a:solidFill>
              </a:defRPr>
            </a:lvl2pPr>
            <a:lvl3pPr marL="0" indent="0">
              <a:lnSpc>
                <a:spcPts val="1600"/>
              </a:lnSpc>
              <a:spcBef>
                <a:spcPts val="600"/>
              </a:spcBef>
              <a:spcAft>
                <a:spcPts val="1200"/>
              </a:spcAft>
              <a:buNone/>
              <a:defRPr sz="1400" b="0">
                <a:solidFill>
                  <a:schemeClr val="tx1"/>
                </a:solidFill>
              </a:defRPr>
            </a:lvl3pPr>
            <a:lvl4pPr>
              <a:lnSpc>
                <a:spcPts val="1400"/>
              </a:lnSpc>
              <a:spcBef>
                <a:spcPts val="0"/>
              </a:spcBef>
              <a:defRPr sz="1200" b="0"/>
            </a:lvl4pPr>
            <a:lvl5pPr>
              <a:lnSpc>
                <a:spcPts val="1400"/>
              </a:lnSpc>
              <a:spcBef>
                <a:spcPts val="0"/>
              </a:spcBef>
              <a:defRPr sz="1200" b="0"/>
            </a:lvl5pPr>
          </a:lstStyle>
          <a:p>
            <a:pPr lvl="0"/>
            <a:r>
              <a:rPr lang="en-US"/>
              <a:t>Click to edit Master text styles</a:t>
            </a:r>
          </a:p>
          <a:p>
            <a:pPr lvl="1"/>
            <a:r>
              <a:rPr lang="en-US"/>
              <a:t>Second level</a:t>
            </a:r>
          </a:p>
          <a:p>
            <a:pPr lvl="2"/>
            <a:r>
              <a:rPr lang="en-US"/>
              <a:t>Third level</a:t>
            </a:r>
          </a:p>
        </p:txBody>
      </p:sp>
      <p:pic>
        <p:nvPicPr>
          <p:cNvPr id="23" name="Picture 22" descr="Shape&#10;&#10;Description automatically generated with medium confidence">
            <a:extLst>
              <a:ext uri="{FF2B5EF4-FFF2-40B4-BE49-F238E27FC236}">
                <a16:creationId xmlns:a16="http://schemas.microsoft.com/office/drawing/2014/main" id="{63B2E059-AA78-48CB-BBF7-59AD60A82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16" y="385680"/>
            <a:ext cx="2664000" cy="563636"/>
          </a:xfrm>
          <a:prstGeom prst="rect">
            <a:avLst/>
          </a:prstGeom>
        </p:spPr>
      </p:pic>
      <p:sp>
        <p:nvSpPr>
          <p:cNvPr id="11" name="Picture Placeholder 17">
            <a:extLst>
              <a:ext uri="{FF2B5EF4-FFF2-40B4-BE49-F238E27FC236}">
                <a16:creationId xmlns:a16="http://schemas.microsoft.com/office/drawing/2014/main" id="{854D3553-D78A-4670-A130-79F5B92178B1}"/>
              </a:ext>
            </a:extLst>
          </p:cNvPr>
          <p:cNvSpPr>
            <a:spLocks noGrp="1"/>
          </p:cNvSpPr>
          <p:nvPr>
            <p:ph type="pic" sz="quarter" idx="24"/>
          </p:nvPr>
        </p:nvSpPr>
        <p:spPr>
          <a:xfrm>
            <a:off x="6600000" y="1293233"/>
            <a:ext cx="4248000" cy="4248000"/>
          </a:xfrm>
          <a:prstGeom prst="ellipse">
            <a:avLst/>
          </a:prstGeom>
          <a:ln>
            <a:noFill/>
          </a:ln>
        </p:spPr>
        <p:txBody>
          <a:bodyPr anchor="ctr"/>
          <a:lstStyle>
            <a:lvl1pPr algn="ctr">
              <a:defRPr sz="1400" b="0"/>
            </a:lvl1pPr>
          </a:lstStyle>
          <a:p>
            <a:r>
              <a:rPr lang="en-US"/>
              <a:t>Click icon to add picture</a:t>
            </a:r>
            <a:endParaRPr lang="en-GB" dirty="0"/>
          </a:p>
        </p:txBody>
      </p:sp>
    </p:spTree>
    <p:extLst>
      <p:ext uri="{BB962C8B-B14F-4D97-AF65-F5344CB8AC3E}">
        <p14:creationId xmlns:p14="http://schemas.microsoft.com/office/powerpoint/2010/main" val="2976395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2DBC66-0DC3-494B-BA26-0297157DCC56}"/>
              </a:ext>
            </a:extLst>
          </p:cNvPr>
          <p:cNvSpPr/>
          <p:nvPr userDrawn="1"/>
        </p:nvSpPr>
        <p:spPr>
          <a:xfrm>
            <a:off x="442452" y="365760"/>
            <a:ext cx="11305309" cy="414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C801067-9904-413F-88D0-2EDA11C8037C}"/>
              </a:ext>
            </a:extLst>
          </p:cNvPr>
          <p:cNvSpPr/>
          <p:nvPr userDrawn="1"/>
        </p:nvSpPr>
        <p:spPr>
          <a:xfrm>
            <a:off x="460895" y="5992912"/>
            <a:ext cx="11305309" cy="414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E4A110B-A9D0-4A9E-93BD-6CEB39AA7368}"/>
              </a:ext>
            </a:extLst>
          </p:cNvPr>
          <p:cNvSpPr txBox="1"/>
          <p:nvPr userDrawn="1"/>
        </p:nvSpPr>
        <p:spPr>
          <a:xfrm>
            <a:off x="3257563" y="472844"/>
            <a:ext cx="6120000" cy="216000"/>
          </a:xfrm>
          <a:prstGeom prst="rect">
            <a:avLst/>
          </a:prstGeom>
          <a:noFill/>
        </p:spPr>
        <p:txBody>
          <a:bodyPr wrap="square" lIns="0" tIns="0" rIns="0" bIns="0" rtlCol="0">
            <a:noAutofit/>
          </a:bodyPr>
          <a:lstStyle/>
          <a:p>
            <a:r>
              <a:rPr lang="en-GB" sz="1200" b="1" spc="-10" baseline="0" dirty="0">
                <a:solidFill>
                  <a:srgbClr val="1F0A09"/>
                </a:solidFill>
                <a:latin typeface="+mn-lt"/>
              </a:rPr>
              <a:t>THIS PAGE IS FOR COPYING PICTOGRAMS FROM ONLY – DELETE AFTER USE</a:t>
            </a:r>
          </a:p>
        </p:txBody>
      </p:sp>
      <p:sp>
        <p:nvSpPr>
          <p:cNvPr id="15" name="Picture Placeholder 17">
            <a:extLst>
              <a:ext uri="{FF2B5EF4-FFF2-40B4-BE49-F238E27FC236}">
                <a16:creationId xmlns:a16="http://schemas.microsoft.com/office/drawing/2014/main" id="{2F0E6AB1-C7CC-4521-AB2E-34198023FBF3}"/>
              </a:ext>
            </a:extLst>
          </p:cNvPr>
          <p:cNvSpPr>
            <a:spLocks noGrp="1"/>
          </p:cNvSpPr>
          <p:nvPr>
            <p:ph type="pic" sz="quarter" idx="23"/>
          </p:nvPr>
        </p:nvSpPr>
        <p:spPr>
          <a:xfrm>
            <a:off x="1186242" y="981000"/>
            <a:ext cx="720000" cy="720000"/>
          </a:xfrm>
        </p:spPr>
        <p:txBody>
          <a:bodyPr anchor="ctr"/>
          <a:lstStyle>
            <a:lvl1pPr algn="ctr">
              <a:defRPr sz="1400" b="0"/>
            </a:lvl1pPr>
          </a:lstStyle>
          <a:p>
            <a:r>
              <a:rPr lang="en-US"/>
              <a:t>Click icon to add picture</a:t>
            </a:r>
            <a:endParaRPr lang="en-GB"/>
          </a:p>
        </p:txBody>
      </p:sp>
      <p:sp>
        <p:nvSpPr>
          <p:cNvPr id="16" name="Picture Placeholder 17">
            <a:extLst>
              <a:ext uri="{FF2B5EF4-FFF2-40B4-BE49-F238E27FC236}">
                <a16:creationId xmlns:a16="http://schemas.microsoft.com/office/drawing/2014/main" id="{E78627ED-92F1-4795-9F89-54539358F0E6}"/>
              </a:ext>
            </a:extLst>
          </p:cNvPr>
          <p:cNvSpPr>
            <a:spLocks noGrp="1"/>
          </p:cNvSpPr>
          <p:nvPr>
            <p:ph type="pic" sz="quarter" idx="24"/>
          </p:nvPr>
        </p:nvSpPr>
        <p:spPr>
          <a:xfrm>
            <a:off x="1175564" y="2007000"/>
            <a:ext cx="720000" cy="720000"/>
          </a:xfrm>
        </p:spPr>
        <p:txBody>
          <a:bodyPr anchor="ctr"/>
          <a:lstStyle>
            <a:lvl1pPr algn="ctr">
              <a:defRPr sz="1400" b="0"/>
            </a:lvl1pPr>
          </a:lstStyle>
          <a:p>
            <a:r>
              <a:rPr lang="en-US"/>
              <a:t>Click icon to add picture</a:t>
            </a:r>
            <a:endParaRPr lang="en-GB"/>
          </a:p>
        </p:txBody>
      </p:sp>
      <p:sp>
        <p:nvSpPr>
          <p:cNvPr id="18" name="Picture Placeholder 17">
            <a:extLst>
              <a:ext uri="{FF2B5EF4-FFF2-40B4-BE49-F238E27FC236}">
                <a16:creationId xmlns:a16="http://schemas.microsoft.com/office/drawing/2014/main" id="{2A6D2D6B-0C2B-45A9-8361-074C75CF6478}"/>
              </a:ext>
            </a:extLst>
          </p:cNvPr>
          <p:cNvSpPr>
            <a:spLocks noGrp="1"/>
          </p:cNvSpPr>
          <p:nvPr>
            <p:ph type="pic" sz="quarter" idx="25"/>
          </p:nvPr>
        </p:nvSpPr>
        <p:spPr>
          <a:xfrm>
            <a:off x="1182650" y="3033000"/>
            <a:ext cx="720000" cy="720000"/>
          </a:xfrm>
        </p:spPr>
        <p:txBody>
          <a:bodyPr anchor="ctr"/>
          <a:lstStyle>
            <a:lvl1pPr algn="ctr">
              <a:defRPr sz="1400" b="0"/>
            </a:lvl1pPr>
          </a:lstStyle>
          <a:p>
            <a:r>
              <a:rPr lang="en-US"/>
              <a:t>Click icon to add picture</a:t>
            </a:r>
            <a:endParaRPr lang="en-GB"/>
          </a:p>
        </p:txBody>
      </p:sp>
      <p:sp>
        <p:nvSpPr>
          <p:cNvPr id="19" name="Picture Placeholder 17">
            <a:extLst>
              <a:ext uri="{FF2B5EF4-FFF2-40B4-BE49-F238E27FC236}">
                <a16:creationId xmlns:a16="http://schemas.microsoft.com/office/drawing/2014/main" id="{66511EE3-4032-4070-BF17-5BD74FEFFFD4}"/>
              </a:ext>
            </a:extLst>
          </p:cNvPr>
          <p:cNvSpPr>
            <a:spLocks noGrp="1"/>
          </p:cNvSpPr>
          <p:nvPr>
            <p:ph type="pic" sz="quarter" idx="26"/>
          </p:nvPr>
        </p:nvSpPr>
        <p:spPr>
          <a:xfrm>
            <a:off x="1171972" y="4059000"/>
            <a:ext cx="720000" cy="720000"/>
          </a:xfrm>
        </p:spPr>
        <p:txBody>
          <a:bodyPr anchor="ctr"/>
          <a:lstStyle>
            <a:lvl1pPr algn="ctr">
              <a:defRPr sz="1400" b="0"/>
            </a:lvl1pPr>
          </a:lstStyle>
          <a:p>
            <a:r>
              <a:rPr lang="en-US"/>
              <a:t>Click icon to add picture</a:t>
            </a:r>
            <a:endParaRPr lang="en-GB"/>
          </a:p>
        </p:txBody>
      </p:sp>
      <p:sp>
        <p:nvSpPr>
          <p:cNvPr id="20" name="Picture Placeholder 17">
            <a:extLst>
              <a:ext uri="{FF2B5EF4-FFF2-40B4-BE49-F238E27FC236}">
                <a16:creationId xmlns:a16="http://schemas.microsoft.com/office/drawing/2014/main" id="{C6DFB74E-5B90-44DC-AA93-9FE6B43CFE3F}"/>
              </a:ext>
            </a:extLst>
          </p:cNvPr>
          <p:cNvSpPr>
            <a:spLocks noGrp="1"/>
          </p:cNvSpPr>
          <p:nvPr>
            <p:ph type="pic" sz="quarter" idx="27"/>
          </p:nvPr>
        </p:nvSpPr>
        <p:spPr>
          <a:xfrm>
            <a:off x="1182650" y="5085000"/>
            <a:ext cx="720000" cy="720000"/>
          </a:xfrm>
        </p:spPr>
        <p:txBody>
          <a:bodyPr anchor="ctr"/>
          <a:lstStyle>
            <a:lvl1pPr algn="ctr">
              <a:defRPr sz="1400" b="0"/>
            </a:lvl1pPr>
          </a:lstStyle>
          <a:p>
            <a:r>
              <a:rPr lang="en-US"/>
              <a:t>Click icon to add picture</a:t>
            </a:r>
            <a:endParaRPr lang="en-GB"/>
          </a:p>
        </p:txBody>
      </p:sp>
      <p:sp>
        <p:nvSpPr>
          <p:cNvPr id="22" name="Picture Placeholder 17">
            <a:extLst>
              <a:ext uri="{FF2B5EF4-FFF2-40B4-BE49-F238E27FC236}">
                <a16:creationId xmlns:a16="http://schemas.microsoft.com/office/drawing/2014/main" id="{CCC84861-1B53-4FE7-8406-D66C73DC40A2}"/>
              </a:ext>
            </a:extLst>
          </p:cNvPr>
          <p:cNvSpPr>
            <a:spLocks noGrp="1"/>
          </p:cNvSpPr>
          <p:nvPr>
            <p:ph type="pic" sz="quarter" idx="28"/>
          </p:nvPr>
        </p:nvSpPr>
        <p:spPr>
          <a:xfrm>
            <a:off x="2712000" y="981000"/>
            <a:ext cx="720000" cy="720000"/>
          </a:xfrm>
        </p:spPr>
        <p:txBody>
          <a:bodyPr anchor="ctr"/>
          <a:lstStyle>
            <a:lvl1pPr algn="ctr">
              <a:defRPr sz="1400" b="0"/>
            </a:lvl1pPr>
          </a:lstStyle>
          <a:p>
            <a:r>
              <a:rPr lang="en-US"/>
              <a:t>Click icon to add picture</a:t>
            </a:r>
            <a:endParaRPr lang="en-GB"/>
          </a:p>
        </p:txBody>
      </p:sp>
      <p:sp>
        <p:nvSpPr>
          <p:cNvPr id="24" name="Picture Placeholder 17">
            <a:extLst>
              <a:ext uri="{FF2B5EF4-FFF2-40B4-BE49-F238E27FC236}">
                <a16:creationId xmlns:a16="http://schemas.microsoft.com/office/drawing/2014/main" id="{2ED686ED-97C5-45A1-A35C-4550B4357AD7}"/>
              </a:ext>
            </a:extLst>
          </p:cNvPr>
          <p:cNvSpPr>
            <a:spLocks noGrp="1"/>
          </p:cNvSpPr>
          <p:nvPr>
            <p:ph type="pic" sz="quarter" idx="29"/>
          </p:nvPr>
        </p:nvSpPr>
        <p:spPr>
          <a:xfrm>
            <a:off x="2701322" y="2007000"/>
            <a:ext cx="720000" cy="720000"/>
          </a:xfrm>
        </p:spPr>
        <p:txBody>
          <a:bodyPr anchor="ctr"/>
          <a:lstStyle>
            <a:lvl1pPr algn="ctr">
              <a:defRPr sz="1400" b="0"/>
            </a:lvl1pPr>
          </a:lstStyle>
          <a:p>
            <a:r>
              <a:rPr lang="en-US"/>
              <a:t>Click icon to add picture</a:t>
            </a:r>
            <a:endParaRPr lang="en-GB"/>
          </a:p>
        </p:txBody>
      </p:sp>
      <p:sp>
        <p:nvSpPr>
          <p:cNvPr id="25" name="Picture Placeholder 17">
            <a:extLst>
              <a:ext uri="{FF2B5EF4-FFF2-40B4-BE49-F238E27FC236}">
                <a16:creationId xmlns:a16="http://schemas.microsoft.com/office/drawing/2014/main" id="{88D808C3-D058-44D5-8757-D2B32A7AE15F}"/>
              </a:ext>
            </a:extLst>
          </p:cNvPr>
          <p:cNvSpPr>
            <a:spLocks noGrp="1"/>
          </p:cNvSpPr>
          <p:nvPr>
            <p:ph type="pic" sz="quarter" idx="30"/>
          </p:nvPr>
        </p:nvSpPr>
        <p:spPr>
          <a:xfrm>
            <a:off x="2708408" y="3033000"/>
            <a:ext cx="720000" cy="720000"/>
          </a:xfrm>
        </p:spPr>
        <p:txBody>
          <a:bodyPr anchor="ctr"/>
          <a:lstStyle>
            <a:lvl1pPr algn="ctr">
              <a:defRPr sz="1400" b="0"/>
            </a:lvl1pPr>
          </a:lstStyle>
          <a:p>
            <a:r>
              <a:rPr lang="en-US"/>
              <a:t>Click icon to add picture</a:t>
            </a:r>
            <a:endParaRPr lang="en-GB"/>
          </a:p>
        </p:txBody>
      </p:sp>
      <p:sp>
        <p:nvSpPr>
          <p:cNvPr id="26" name="Picture Placeholder 17">
            <a:extLst>
              <a:ext uri="{FF2B5EF4-FFF2-40B4-BE49-F238E27FC236}">
                <a16:creationId xmlns:a16="http://schemas.microsoft.com/office/drawing/2014/main" id="{AB4E9B6E-BF47-4BBF-ABB0-C2539D9E0354}"/>
              </a:ext>
            </a:extLst>
          </p:cNvPr>
          <p:cNvSpPr>
            <a:spLocks noGrp="1"/>
          </p:cNvSpPr>
          <p:nvPr>
            <p:ph type="pic" sz="quarter" idx="31"/>
          </p:nvPr>
        </p:nvSpPr>
        <p:spPr>
          <a:xfrm>
            <a:off x="2697730" y="4059000"/>
            <a:ext cx="720000" cy="720000"/>
          </a:xfrm>
        </p:spPr>
        <p:txBody>
          <a:bodyPr anchor="ctr"/>
          <a:lstStyle>
            <a:lvl1pPr algn="ctr">
              <a:defRPr sz="1400" b="0"/>
            </a:lvl1pPr>
          </a:lstStyle>
          <a:p>
            <a:r>
              <a:rPr lang="en-US"/>
              <a:t>Click icon to add picture</a:t>
            </a:r>
            <a:endParaRPr lang="en-GB"/>
          </a:p>
        </p:txBody>
      </p:sp>
      <p:sp>
        <p:nvSpPr>
          <p:cNvPr id="27" name="Picture Placeholder 17">
            <a:extLst>
              <a:ext uri="{FF2B5EF4-FFF2-40B4-BE49-F238E27FC236}">
                <a16:creationId xmlns:a16="http://schemas.microsoft.com/office/drawing/2014/main" id="{2290F23D-F638-48B2-BBF5-124DC40A245A}"/>
              </a:ext>
            </a:extLst>
          </p:cNvPr>
          <p:cNvSpPr>
            <a:spLocks noGrp="1"/>
          </p:cNvSpPr>
          <p:nvPr>
            <p:ph type="pic" sz="quarter" idx="32"/>
          </p:nvPr>
        </p:nvSpPr>
        <p:spPr>
          <a:xfrm>
            <a:off x="2708408" y="5085000"/>
            <a:ext cx="720000" cy="720000"/>
          </a:xfrm>
        </p:spPr>
        <p:txBody>
          <a:bodyPr anchor="ctr"/>
          <a:lstStyle>
            <a:lvl1pPr algn="ctr">
              <a:defRPr sz="1400" b="0"/>
            </a:lvl1pPr>
          </a:lstStyle>
          <a:p>
            <a:r>
              <a:rPr lang="en-US"/>
              <a:t>Click icon to add picture</a:t>
            </a:r>
            <a:endParaRPr lang="en-GB"/>
          </a:p>
        </p:txBody>
      </p:sp>
      <p:sp>
        <p:nvSpPr>
          <p:cNvPr id="28" name="Picture Placeholder 17">
            <a:extLst>
              <a:ext uri="{FF2B5EF4-FFF2-40B4-BE49-F238E27FC236}">
                <a16:creationId xmlns:a16="http://schemas.microsoft.com/office/drawing/2014/main" id="{17847D92-A282-48D8-84EF-B68DC00FACC1}"/>
              </a:ext>
            </a:extLst>
          </p:cNvPr>
          <p:cNvSpPr>
            <a:spLocks noGrp="1"/>
          </p:cNvSpPr>
          <p:nvPr>
            <p:ph type="pic" sz="quarter" idx="33"/>
          </p:nvPr>
        </p:nvSpPr>
        <p:spPr>
          <a:xfrm>
            <a:off x="4223488" y="981000"/>
            <a:ext cx="720000" cy="720000"/>
          </a:xfrm>
        </p:spPr>
        <p:txBody>
          <a:bodyPr anchor="ctr"/>
          <a:lstStyle>
            <a:lvl1pPr algn="ctr">
              <a:defRPr sz="1400" b="0"/>
            </a:lvl1pPr>
          </a:lstStyle>
          <a:p>
            <a:r>
              <a:rPr lang="en-US"/>
              <a:t>Click icon to add picture</a:t>
            </a:r>
            <a:endParaRPr lang="en-GB"/>
          </a:p>
        </p:txBody>
      </p:sp>
      <p:sp>
        <p:nvSpPr>
          <p:cNvPr id="29" name="Picture Placeholder 17">
            <a:extLst>
              <a:ext uri="{FF2B5EF4-FFF2-40B4-BE49-F238E27FC236}">
                <a16:creationId xmlns:a16="http://schemas.microsoft.com/office/drawing/2014/main" id="{784281C4-762C-43E0-AD2B-1D0AF98E1E98}"/>
              </a:ext>
            </a:extLst>
          </p:cNvPr>
          <p:cNvSpPr>
            <a:spLocks noGrp="1"/>
          </p:cNvSpPr>
          <p:nvPr>
            <p:ph type="pic" sz="quarter" idx="34"/>
          </p:nvPr>
        </p:nvSpPr>
        <p:spPr>
          <a:xfrm>
            <a:off x="4212810" y="2007000"/>
            <a:ext cx="720000" cy="720000"/>
          </a:xfrm>
        </p:spPr>
        <p:txBody>
          <a:bodyPr anchor="ctr"/>
          <a:lstStyle>
            <a:lvl1pPr algn="ctr">
              <a:defRPr sz="1400" b="0"/>
            </a:lvl1pPr>
          </a:lstStyle>
          <a:p>
            <a:r>
              <a:rPr lang="en-US"/>
              <a:t>Click icon to add picture</a:t>
            </a:r>
            <a:endParaRPr lang="en-GB"/>
          </a:p>
        </p:txBody>
      </p:sp>
      <p:sp>
        <p:nvSpPr>
          <p:cNvPr id="30" name="Picture Placeholder 17">
            <a:extLst>
              <a:ext uri="{FF2B5EF4-FFF2-40B4-BE49-F238E27FC236}">
                <a16:creationId xmlns:a16="http://schemas.microsoft.com/office/drawing/2014/main" id="{4958E08D-3DFD-4FF4-97F2-C695B270677B}"/>
              </a:ext>
            </a:extLst>
          </p:cNvPr>
          <p:cNvSpPr>
            <a:spLocks noGrp="1"/>
          </p:cNvSpPr>
          <p:nvPr>
            <p:ph type="pic" sz="quarter" idx="35"/>
          </p:nvPr>
        </p:nvSpPr>
        <p:spPr>
          <a:xfrm>
            <a:off x="4219896" y="3033000"/>
            <a:ext cx="720000" cy="720000"/>
          </a:xfrm>
        </p:spPr>
        <p:txBody>
          <a:bodyPr anchor="ctr"/>
          <a:lstStyle>
            <a:lvl1pPr algn="ctr">
              <a:defRPr sz="1400" b="0"/>
            </a:lvl1pPr>
          </a:lstStyle>
          <a:p>
            <a:r>
              <a:rPr lang="en-US"/>
              <a:t>Click icon to add picture</a:t>
            </a:r>
            <a:endParaRPr lang="en-GB"/>
          </a:p>
        </p:txBody>
      </p:sp>
      <p:sp>
        <p:nvSpPr>
          <p:cNvPr id="31" name="Picture Placeholder 17">
            <a:extLst>
              <a:ext uri="{FF2B5EF4-FFF2-40B4-BE49-F238E27FC236}">
                <a16:creationId xmlns:a16="http://schemas.microsoft.com/office/drawing/2014/main" id="{35F824BB-E9ED-466F-89B2-6FAD7A6B1198}"/>
              </a:ext>
            </a:extLst>
          </p:cNvPr>
          <p:cNvSpPr>
            <a:spLocks noGrp="1"/>
          </p:cNvSpPr>
          <p:nvPr>
            <p:ph type="pic" sz="quarter" idx="36"/>
          </p:nvPr>
        </p:nvSpPr>
        <p:spPr>
          <a:xfrm>
            <a:off x="4209218" y="4059000"/>
            <a:ext cx="720000" cy="720000"/>
          </a:xfrm>
        </p:spPr>
        <p:txBody>
          <a:bodyPr anchor="ctr"/>
          <a:lstStyle>
            <a:lvl1pPr algn="ctr">
              <a:defRPr sz="1400" b="0"/>
            </a:lvl1pPr>
          </a:lstStyle>
          <a:p>
            <a:r>
              <a:rPr lang="en-US"/>
              <a:t>Click icon to add picture</a:t>
            </a:r>
            <a:endParaRPr lang="en-GB"/>
          </a:p>
        </p:txBody>
      </p:sp>
      <p:sp>
        <p:nvSpPr>
          <p:cNvPr id="32" name="Picture Placeholder 17">
            <a:extLst>
              <a:ext uri="{FF2B5EF4-FFF2-40B4-BE49-F238E27FC236}">
                <a16:creationId xmlns:a16="http://schemas.microsoft.com/office/drawing/2014/main" id="{4269A226-D0A1-46D7-8EBB-DE5322135267}"/>
              </a:ext>
            </a:extLst>
          </p:cNvPr>
          <p:cNvSpPr>
            <a:spLocks noGrp="1"/>
          </p:cNvSpPr>
          <p:nvPr>
            <p:ph type="pic" sz="quarter" idx="37"/>
          </p:nvPr>
        </p:nvSpPr>
        <p:spPr>
          <a:xfrm>
            <a:off x="4219896" y="5085000"/>
            <a:ext cx="720000" cy="720000"/>
          </a:xfrm>
        </p:spPr>
        <p:txBody>
          <a:bodyPr anchor="ctr"/>
          <a:lstStyle>
            <a:lvl1pPr algn="ctr">
              <a:defRPr sz="1400" b="0"/>
            </a:lvl1pPr>
          </a:lstStyle>
          <a:p>
            <a:r>
              <a:rPr lang="en-US"/>
              <a:t>Click icon to add picture</a:t>
            </a:r>
            <a:endParaRPr lang="en-GB"/>
          </a:p>
        </p:txBody>
      </p:sp>
      <p:sp>
        <p:nvSpPr>
          <p:cNvPr id="33" name="Picture Placeholder 17">
            <a:extLst>
              <a:ext uri="{FF2B5EF4-FFF2-40B4-BE49-F238E27FC236}">
                <a16:creationId xmlns:a16="http://schemas.microsoft.com/office/drawing/2014/main" id="{F9BC2F8C-9F7F-4E80-9C11-5626E64C05D4}"/>
              </a:ext>
            </a:extLst>
          </p:cNvPr>
          <p:cNvSpPr>
            <a:spLocks noGrp="1"/>
          </p:cNvSpPr>
          <p:nvPr>
            <p:ph type="pic" sz="quarter" idx="38"/>
          </p:nvPr>
        </p:nvSpPr>
        <p:spPr>
          <a:xfrm>
            <a:off x="5759244" y="981000"/>
            <a:ext cx="720000" cy="720000"/>
          </a:xfrm>
        </p:spPr>
        <p:txBody>
          <a:bodyPr anchor="ctr"/>
          <a:lstStyle>
            <a:lvl1pPr algn="ctr">
              <a:defRPr sz="1400" b="0"/>
            </a:lvl1pPr>
          </a:lstStyle>
          <a:p>
            <a:r>
              <a:rPr lang="en-US"/>
              <a:t>Click icon to add picture</a:t>
            </a:r>
            <a:endParaRPr lang="en-GB"/>
          </a:p>
        </p:txBody>
      </p:sp>
      <p:sp>
        <p:nvSpPr>
          <p:cNvPr id="34" name="Picture Placeholder 17">
            <a:extLst>
              <a:ext uri="{FF2B5EF4-FFF2-40B4-BE49-F238E27FC236}">
                <a16:creationId xmlns:a16="http://schemas.microsoft.com/office/drawing/2014/main" id="{B745CA1C-B730-4F42-B989-64D87DA07C44}"/>
              </a:ext>
            </a:extLst>
          </p:cNvPr>
          <p:cNvSpPr>
            <a:spLocks noGrp="1"/>
          </p:cNvSpPr>
          <p:nvPr>
            <p:ph type="pic" sz="quarter" idx="39"/>
          </p:nvPr>
        </p:nvSpPr>
        <p:spPr>
          <a:xfrm>
            <a:off x="5748566" y="2007000"/>
            <a:ext cx="720000" cy="720000"/>
          </a:xfrm>
        </p:spPr>
        <p:txBody>
          <a:bodyPr anchor="ctr"/>
          <a:lstStyle>
            <a:lvl1pPr algn="ctr">
              <a:defRPr sz="1400" b="0"/>
            </a:lvl1pPr>
          </a:lstStyle>
          <a:p>
            <a:r>
              <a:rPr lang="en-US"/>
              <a:t>Click icon to add picture</a:t>
            </a:r>
            <a:endParaRPr lang="en-GB"/>
          </a:p>
        </p:txBody>
      </p:sp>
      <p:sp>
        <p:nvSpPr>
          <p:cNvPr id="35" name="Picture Placeholder 17">
            <a:extLst>
              <a:ext uri="{FF2B5EF4-FFF2-40B4-BE49-F238E27FC236}">
                <a16:creationId xmlns:a16="http://schemas.microsoft.com/office/drawing/2014/main" id="{A69B9D42-D806-4823-96EC-05DA9F64DF2C}"/>
              </a:ext>
            </a:extLst>
          </p:cNvPr>
          <p:cNvSpPr>
            <a:spLocks noGrp="1"/>
          </p:cNvSpPr>
          <p:nvPr>
            <p:ph type="pic" sz="quarter" idx="40"/>
          </p:nvPr>
        </p:nvSpPr>
        <p:spPr>
          <a:xfrm>
            <a:off x="5755652" y="3033000"/>
            <a:ext cx="720000" cy="720000"/>
          </a:xfrm>
        </p:spPr>
        <p:txBody>
          <a:bodyPr anchor="ctr"/>
          <a:lstStyle>
            <a:lvl1pPr algn="ctr">
              <a:defRPr sz="1400" b="0"/>
            </a:lvl1pPr>
          </a:lstStyle>
          <a:p>
            <a:r>
              <a:rPr lang="en-US"/>
              <a:t>Click icon to add picture</a:t>
            </a:r>
            <a:endParaRPr lang="en-GB"/>
          </a:p>
        </p:txBody>
      </p:sp>
      <p:sp>
        <p:nvSpPr>
          <p:cNvPr id="36" name="Picture Placeholder 17">
            <a:extLst>
              <a:ext uri="{FF2B5EF4-FFF2-40B4-BE49-F238E27FC236}">
                <a16:creationId xmlns:a16="http://schemas.microsoft.com/office/drawing/2014/main" id="{2D774E68-31E4-451D-A92A-B23EA62D64FF}"/>
              </a:ext>
            </a:extLst>
          </p:cNvPr>
          <p:cNvSpPr>
            <a:spLocks noGrp="1"/>
          </p:cNvSpPr>
          <p:nvPr>
            <p:ph type="pic" sz="quarter" idx="41"/>
          </p:nvPr>
        </p:nvSpPr>
        <p:spPr>
          <a:xfrm>
            <a:off x="5744974" y="4059000"/>
            <a:ext cx="720000" cy="720000"/>
          </a:xfrm>
        </p:spPr>
        <p:txBody>
          <a:bodyPr anchor="ctr"/>
          <a:lstStyle>
            <a:lvl1pPr algn="ctr">
              <a:defRPr sz="1400" b="0"/>
            </a:lvl1pPr>
          </a:lstStyle>
          <a:p>
            <a:r>
              <a:rPr lang="en-US"/>
              <a:t>Click icon to add picture</a:t>
            </a:r>
            <a:endParaRPr lang="en-GB"/>
          </a:p>
        </p:txBody>
      </p:sp>
      <p:sp>
        <p:nvSpPr>
          <p:cNvPr id="37" name="Picture Placeholder 17">
            <a:extLst>
              <a:ext uri="{FF2B5EF4-FFF2-40B4-BE49-F238E27FC236}">
                <a16:creationId xmlns:a16="http://schemas.microsoft.com/office/drawing/2014/main" id="{ACD5A854-9E77-41D9-869B-DFAB945C3DEC}"/>
              </a:ext>
            </a:extLst>
          </p:cNvPr>
          <p:cNvSpPr>
            <a:spLocks noGrp="1"/>
          </p:cNvSpPr>
          <p:nvPr>
            <p:ph type="pic" sz="quarter" idx="42"/>
          </p:nvPr>
        </p:nvSpPr>
        <p:spPr>
          <a:xfrm>
            <a:off x="5755652" y="5085000"/>
            <a:ext cx="720000" cy="720000"/>
          </a:xfrm>
        </p:spPr>
        <p:txBody>
          <a:bodyPr anchor="ctr"/>
          <a:lstStyle>
            <a:lvl1pPr algn="ctr">
              <a:defRPr sz="1400" b="0"/>
            </a:lvl1pPr>
          </a:lstStyle>
          <a:p>
            <a:r>
              <a:rPr lang="en-US"/>
              <a:t>Click icon to add picture</a:t>
            </a:r>
            <a:endParaRPr lang="en-GB"/>
          </a:p>
        </p:txBody>
      </p:sp>
      <p:sp>
        <p:nvSpPr>
          <p:cNvPr id="38" name="Picture Placeholder 17">
            <a:extLst>
              <a:ext uri="{FF2B5EF4-FFF2-40B4-BE49-F238E27FC236}">
                <a16:creationId xmlns:a16="http://schemas.microsoft.com/office/drawing/2014/main" id="{0782423C-93CA-4F3D-92BE-2D03AD86359D}"/>
              </a:ext>
            </a:extLst>
          </p:cNvPr>
          <p:cNvSpPr>
            <a:spLocks noGrp="1"/>
          </p:cNvSpPr>
          <p:nvPr>
            <p:ph type="pic" sz="quarter" idx="43"/>
          </p:nvPr>
        </p:nvSpPr>
        <p:spPr>
          <a:xfrm>
            <a:off x="7285002" y="981000"/>
            <a:ext cx="720000" cy="720000"/>
          </a:xfrm>
        </p:spPr>
        <p:txBody>
          <a:bodyPr anchor="ctr"/>
          <a:lstStyle>
            <a:lvl1pPr algn="ctr">
              <a:defRPr sz="1400" b="0"/>
            </a:lvl1pPr>
          </a:lstStyle>
          <a:p>
            <a:r>
              <a:rPr lang="en-US"/>
              <a:t>Click icon to add picture</a:t>
            </a:r>
            <a:endParaRPr lang="en-GB"/>
          </a:p>
        </p:txBody>
      </p:sp>
      <p:sp>
        <p:nvSpPr>
          <p:cNvPr id="39" name="Picture Placeholder 17">
            <a:extLst>
              <a:ext uri="{FF2B5EF4-FFF2-40B4-BE49-F238E27FC236}">
                <a16:creationId xmlns:a16="http://schemas.microsoft.com/office/drawing/2014/main" id="{7CF913DE-836E-4D0E-BA45-0478B2347AED}"/>
              </a:ext>
            </a:extLst>
          </p:cNvPr>
          <p:cNvSpPr>
            <a:spLocks noGrp="1"/>
          </p:cNvSpPr>
          <p:nvPr>
            <p:ph type="pic" sz="quarter" idx="44"/>
          </p:nvPr>
        </p:nvSpPr>
        <p:spPr>
          <a:xfrm>
            <a:off x="7274324" y="2007000"/>
            <a:ext cx="720000" cy="720000"/>
          </a:xfrm>
        </p:spPr>
        <p:txBody>
          <a:bodyPr anchor="ctr"/>
          <a:lstStyle>
            <a:lvl1pPr algn="ctr">
              <a:defRPr sz="1400" b="0"/>
            </a:lvl1pPr>
          </a:lstStyle>
          <a:p>
            <a:r>
              <a:rPr lang="en-US"/>
              <a:t>Click icon to add picture</a:t>
            </a:r>
            <a:endParaRPr lang="en-GB"/>
          </a:p>
        </p:txBody>
      </p:sp>
      <p:sp>
        <p:nvSpPr>
          <p:cNvPr id="40" name="Picture Placeholder 17">
            <a:extLst>
              <a:ext uri="{FF2B5EF4-FFF2-40B4-BE49-F238E27FC236}">
                <a16:creationId xmlns:a16="http://schemas.microsoft.com/office/drawing/2014/main" id="{39C676EF-7810-43C9-9E67-4F432312315B}"/>
              </a:ext>
            </a:extLst>
          </p:cNvPr>
          <p:cNvSpPr>
            <a:spLocks noGrp="1"/>
          </p:cNvSpPr>
          <p:nvPr>
            <p:ph type="pic" sz="quarter" idx="45"/>
          </p:nvPr>
        </p:nvSpPr>
        <p:spPr>
          <a:xfrm>
            <a:off x="7281410" y="3033000"/>
            <a:ext cx="720000" cy="720000"/>
          </a:xfrm>
        </p:spPr>
        <p:txBody>
          <a:bodyPr anchor="ctr"/>
          <a:lstStyle>
            <a:lvl1pPr algn="ctr">
              <a:defRPr sz="1400" b="0"/>
            </a:lvl1pPr>
          </a:lstStyle>
          <a:p>
            <a:r>
              <a:rPr lang="en-US"/>
              <a:t>Click icon to add picture</a:t>
            </a:r>
            <a:endParaRPr lang="en-GB"/>
          </a:p>
        </p:txBody>
      </p:sp>
      <p:sp>
        <p:nvSpPr>
          <p:cNvPr id="41" name="Picture Placeholder 17">
            <a:extLst>
              <a:ext uri="{FF2B5EF4-FFF2-40B4-BE49-F238E27FC236}">
                <a16:creationId xmlns:a16="http://schemas.microsoft.com/office/drawing/2014/main" id="{696B6DEC-28A2-4B86-9E31-C03C954AC103}"/>
              </a:ext>
            </a:extLst>
          </p:cNvPr>
          <p:cNvSpPr>
            <a:spLocks noGrp="1"/>
          </p:cNvSpPr>
          <p:nvPr>
            <p:ph type="pic" sz="quarter" idx="46"/>
          </p:nvPr>
        </p:nvSpPr>
        <p:spPr>
          <a:xfrm>
            <a:off x="7270732" y="4059000"/>
            <a:ext cx="720000" cy="720000"/>
          </a:xfrm>
        </p:spPr>
        <p:txBody>
          <a:bodyPr anchor="ctr"/>
          <a:lstStyle>
            <a:lvl1pPr algn="ctr">
              <a:defRPr sz="1400" b="0"/>
            </a:lvl1pPr>
          </a:lstStyle>
          <a:p>
            <a:r>
              <a:rPr lang="en-US"/>
              <a:t>Click icon to add picture</a:t>
            </a:r>
            <a:endParaRPr lang="en-GB"/>
          </a:p>
        </p:txBody>
      </p:sp>
      <p:sp>
        <p:nvSpPr>
          <p:cNvPr id="42" name="Picture Placeholder 17">
            <a:extLst>
              <a:ext uri="{FF2B5EF4-FFF2-40B4-BE49-F238E27FC236}">
                <a16:creationId xmlns:a16="http://schemas.microsoft.com/office/drawing/2014/main" id="{CF269344-2661-4C60-8615-32E85F4D787F}"/>
              </a:ext>
            </a:extLst>
          </p:cNvPr>
          <p:cNvSpPr>
            <a:spLocks noGrp="1"/>
          </p:cNvSpPr>
          <p:nvPr>
            <p:ph type="pic" sz="quarter" idx="47"/>
          </p:nvPr>
        </p:nvSpPr>
        <p:spPr>
          <a:xfrm>
            <a:off x="7281410" y="5085000"/>
            <a:ext cx="720000" cy="720000"/>
          </a:xfrm>
        </p:spPr>
        <p:txBody>
          <a:bodyPr anchor="ctr"/>
          <a:lstStyle>
            <a:lvl1pPr algn="ctr">
              <a:defRPr sz="1400" b="0"/>
            </a:lvl1pPr>
          </a:lstStyle>
          <a:p>
            <a:r>
              <a:rPr lang="en-US"/>
              <a:t>Click icon to add picture</a:t>
            </a:r>
            <a:endParaRPr lang="en-GB"/>
          </a:p>
        </p:txBody>
      </p:sp>
      <p:sp>
        <p:nvSpPr>
          <p:cNvPr id="43" name="Picture Placeholder 17">
            <a:extLst>
              <a:ext uri="{FF2B5EF4-FFF2-40B4-BE49-F238E27FC236}">
                <a16:creationId xmlns:a16="http://schemas.microsoft.com/office/drawing/2014/main" id="{6C3D0907-1BF9-482E-AF25-9B58F094EC16}"/>
              </a:ext>
            </a:extLst>
          </p:cNvPr>
          <p:cNvSpPr>
            <a:spLocks noGrp="1"/>
          </p:cNvSpPr>
          <p:nvPr>
            <p:ph type="pic" sz="quarter" idx="48"/>
          </p:nvPr>
        </p:nvSpPr>
        <p:spPr>
          <a:xfrm>
            <a:off x="8796490" y="981000"/>
            <a:ext cx="720000" cy="720000"/>
          </a:xfrm>
        </p:spPr>
        <p:txBody>
          <a:bodyPr anchor="ctr"/>
          <a:lstStyle>
            <a:lvl1pPr algn="ctr">
              <a:defRPr sz="1400" b="0"/>
            </a:lvl1pPr>
          </a:lstStyle>
          <a:p>
            <a:r>
              <a:rPr lang="en-US"/>
              <a:t>Click icon to add picture</a:t>
            </a:r>
            <a:endParaRPr lang="en-GB"/>
          </a:p>
        </p:txBody>
      </p:sp>
      <p:sp>
        <p:nvSpPr>
          <p:cNvPr id="44" name="Picture Placeholder 17">
            <a:extLst>
              <a:ext uri="{FF2B5EF4-FFF2-40B4-BE49-F238E27FC236}">
                <a16:creationId xmlns:a16="http://schemas.microsoft.com/office/drawing/2014/main" id="{F0E6D5E9-3B0A-4BF3-9293-20E82AA5662E}"/>
              </a:ext>
            </a:extLst>
          </p:cNvPr>
          <p:cNvSpPr>
            <a:spLocks noGrp="1"/>
          </p:cNvSpPr>
          <p:nvPr>
            <p:ph type="pic" sz="quarter" idx="49"/>
          </p:nvPr>
        </p:nvSpPr>
        <p:spPr>
          <a:xfrm>
            <a:off x="8785812" y="2007000"/>
            <a:ext cx="720000" cy="720000"/>
          </a:xfrm>
        </p:spPr>
        <p:txBody>
          <a:bodyPr anchor="ctr"/>
          <a:lstStyle>
            <a:lvl1pPr algn="ctr">
              <a:defRPr sz="1400" b="0"/>
            </a:lvl1pPr>
          </a:lstStyle>
          <a:p>
            <a:r>
              <a:rPr lang="en-US"/>
              <a:t>Click icon to add picture</a:t>
            </a:r>
            <a:endParaRPr lang="en-GB"/>
          </a:p>
        </p:txBody>
      </p:sp>
      <p:sp>
        <p:nvSpPr>
          <p:cNvPr id="45" name="Picture Placeholder 17">
            <a:extLst>
              <a:ext uri="{FF2B5EF4-FFF2-40B4-BE49-F238E27FC236}">
                <a16:creationId xmlns:a16="http://schemas.microsoft.com/office/drawing/2014/main" id="{467A860E-E593-4209-92AA-33048EA41BD1}"/>
              </a:ext>
            </a:extLst>
          </p:cNvPr>
          <p:cNvSpPr>
            <a:spLocks noGrp="1"/>
          </p:cNvSpPr>
          <p:nvPr>
            <p:ph type="pic" sz="quarter" idx="50"/>
          </p:nvPr>
        </p:nvSpPr>
        <p:spPr>
          <a:xfrm>
            <a:off x="8792898" y="3033000"/>
            <a:ext cx="720000" cy="720000"/>
          </a:xfrm>
        </p:spPr>
        <p:txBody>
          <a:bodyPr anchor="ctr"/>
          <a:lstStyle>
            <a:lvl1pPr algn="ctr">
              <a:defRPr sz="1400" b="0"/>
            </a:lvl1pPr>
          </a:lstStyle>
          <a:p>
            <a:r>
              <a:rPr lang="en-US"/>
              <a:t>Click icon to add picture</a:t>
            </a:r>
            <a:endParaRPr lang="en-GB"/>
          </a:p>
        </p:txBody>
      </p:sp>
      <p:sp>
        <p:nvSpPr>
          <p:cNvPr id="46" name="Picture Placeholder 17">
            <a:extLst>
              <a:ext uri="{FF2B5EF4-FFF2-40B4-BE49-F238E27FC236}">
                <a16:creationId xmlns:a16="http://schemas.microsoft.com/office/drawing/2014/main" id="{EE5A9F67-2118-4C71-9F8F-BA6D93285D6D}"/>
              </a:ext>
            </a:extLst>
          </p:cNvPr>
          <p:cNvSpPr>
            <a:spLocks noGrp="1"/>
          </p:cNvSpPr>
          <p:nvPr>
            <p:ph type="pic" sz="quarter" idx="51"/>
          </p:nvPr>
        </p:nvSpPr>
        <p:spPr>
          <a:xfrm>
            <a:off x="8782220" y="4059000"/>
            <a:ext cx="720000" cy="720000"/>
          </a:xfrm>
        </p:spPr>
        <p:txBody>
          <a:bodyPr anchor="ctr"/>
          <a:lstStyle>
            <a:lvl1pPr algn="ctr">
              <a:defRPr sz="1400" b="0"/>
            </a:lvl1pPr>
          </a:lstStyle>
          <a:p>
            <a:r>
              <a:rPr lang="en-US"/>
              <a:t>Click icon to add picture</a:t>
            </a:r>
            <a:endParaRPr lang="en-GB"/>
          </a:p>
        </p:txBody>
      </p:sp>
      <p:sp>
        <p:nvSpPr>
          <p:cNvPr id="47" name="Picture Placeholder 17">
            <a:extLst>
              <a:ext uri="{FF2B5EF4-FFF2-40B4-BE49-F238E27FC236}">
                <a16:creationId xmlns:a16="http://schemas.microsoft.com/office/drawing/2014/main" id="{12A2BBAE-E444-4A42-868F-928EF7BAB848}"/>
              </a:ext>
            </a:extLst>
          </p:cNvPr>
          <p:cNvSpPr>
            <a:spLocks noGrp="1"/>
          </p:cNvSpPr>
          <p:nvPr>
            <p:ph type="pic" sz="quarter" idx="52"/>
          </p:nvPr>
        </p:nvSpPr>
        <p:spPr>
          <a:xfrm>
            <a:off x="8792898" y="5085000"/>
            <a:ext cx="720000" cy="720000"/>
          </a:xfrm>
        </p:spPr>
        <p:txBody>
          <a:bodyPr anchor="ctr"/>
          <a:lstStyle>
            <a:lvl1pPr algn="ctr">
              <a:defRPr sz="1400" b="0"/>
            </a:lvl1pPr>
          </a:lstStyle>
          <a:p>
            <a:r>
              <a:rPr lang="en-US"/>
              <a:t>Click icon to add picture</a:t>
            </a:r>
            <a:endParaRPr lang="en-GB"/>
          </a:p>
        </p:txBody>
      </p:sp>
      <p:sp>
        <p:nvSpPr>
          <p:cNvPr id="48" name="Picture Placeholder 17">
            <a:extLst>
              <a:ext uri="{FF2B5EF4-FFF2-40B4-BE49-F238E27FC236}">
                <a16:creationId xmlns:a16="http://schemas.microsoft.com/office/drawing/2014/main" id="{5C54D6D8-C1A5-4230-B661-2B3358BF425F}"/>
              </a:ext>
            </a:extLst>
          </p:cNvPr>
          <p:cNvSpPr>
            <a:spLocks noGrp="1"/>
          </p:cNvSpPr>
          <p:nvPr>
            <p:ph type="pic" sz="quarter" idx="53"/>
          </p:nvPr>
        </p:nvSpPr>
        <p:spPr>
          <a:xfrm>
            <a:off x="10297300" y="985689"/>
            <a:ext cx="720000" cy="720000"/>
          </a:xfrm>
        </p:spPr>
        <p:txBody>
          <a:bodyPr anchor="ctr"/>
          <a:lstStyle>
            <a:lvl1pPr algn="ctr">
              <a:defRPr sz="1400" b="0"/>
            </a:lvl1pPr>
          </a:lstStyle>
          <a:p>
            <a:r>
              <a:rPr lang="en-US"/>
              <a:t>Click icon to add picture</a:t>
            </a:r>
            <a:endParaRPr lang="en-GB"/>
          </a:p>
        </p:txBody>
      </p:sp>
      <p:sp>
        <p:nvSpPr>
          <p:cNvPr id="49" name="Picture Placeholder 17">
            <a:extLst>
              <a:ext uri="{FF2B5EF4-FFF2-40B4-BE49-F238E27FC236}">
                <a16:creationId xmlns:a16="http://schemas.microsoft.com/office/drawing/2014/main" id="{562E573B-97DA-4607-87EE-E79D87FE83AC}"/>
              </a:ext>
            </a:extLst>
          </p:cNvPr>
          <p:cNvSpPr>
            <a:spLocks noGrp="1"/>
          </p:cNvSpPr>
          <p:nvPr>
            <p:ph type="pic" sz="quarter" idx="54"/>
          </p:nvPr>
        </p:nvSpPr>
        <p:spPr>
          <a:xfrm>
            <a:off x="10286622" y="2011689"/>
            <a:ext cx="720000" cy="720000"/>
          </a:xfrm>
        </p:spPr>
        <p:txBody>
          <a:bodyPr anchor="ctr"/>
          <a:lstStyle>
            <a:lvl1pPr algn="ctr">
              <a:defRPr sz="1400" b="0"/>
            </a:lvl1pPr>
          </a:lstStyle>
          <a:p>
            <a:r>
              <a:rPr lang="en-US"/>
              <a:t>Click icon to add picture</a:t>
            </a:r>
            <a:endParaRPr lang="en-GB"/>
          </a:p>
        </p:txBody>
      </p:sp>
      <p:sp>
        <p:nvSpPr>
          <p:cNvPr id="50" name="Picture Placeholder 17">
            <a:extLst>
              <a:ext uri="{FF2B5EF4-FFF2-40B4-BE49-F238E27FC236}">
                <a16:creationId xmlns:a16="http://schemas.microsoft.com/office/drawing/2014/main" id="{3B37B65F-A01B-40C6-B9FA-571794E4730C}"/>
              </a:ext>
            </a:extLst>
          </p:cNvPr>
          <p:cNvSpPr>
            <a:spLocks noGrp="1"/>
          </p:cNvSpPr>
          <p:nvPr>
            <p:ph type="pic" sz="quarter" idx="55"/>
          </p:nvPr>
        </p:nvSpPr>
        <p:spPr>
          <a:xfrm>
            <a:off x="10293708" y="3037689"/>
            <a:ext cx="720000" cy="720000"/>
          </a:xfrm>
        </p:spPr>
        <p:txBody>
          <a:bodyPr anchor="ctr"/>
          <a:lstStyle>
            <a:lvl1pPr algn="ctr">
              <a:defRPr sz="1400" b="0"/>
            </a:lvl1pPr>
          </a:lstStyle>
          <a:p>
            <a:r>
              <a:rPr lang="en-US"/>
              <a:t>Click icon to add picture</a:t>
            </a:r>
            <a:endParaRPr lang="en-GB"/>
          </a:p>
        </p:txBody>
      </p:sp>
      <p:sp>
        <p:nvSpPr>
          <p:cNvPr id="51" name="Picture Placeholder 17">
            <a:extLst>
              <a:ext uri="{FF2B5EF4-FFF2-40B4-BE49-F238E27FC236}">
                <a16:creationId xmlns:a16="http://schemas.microsoft.com/office/drawing/2014/main" id="{16016E37-5732-4345-955D-92DF3E62B54F}"/>
              </a:ext>
            </a:extLst>
          </p:cNvPr>
          <p:cNvSpPr>
            <a:spLocks noGrp="1"/>
          </p:cNvSpPr>
          <p:nvPr>
            <p:ph type="pic" sz="quarter" idx="56"/>
          </p:nvPr>
        </p:nvSpPr>
        <p:spPr>
          <a:xfrm>
            <a:off x="10283030" y="4063689"/>
            <a:ext cx="720000" cy="720000"/>
          </a:xfrm>
        </p:spPr>
        <p:txBody>
          <a:bodyPr anchor="ctr"/>
          <a:lstStyle>
            <a:lvl1pPr algn="ctr">
              <a:defRPr sz="1400" b="0"/>
            </a:lvl1pPr>
          </a:lstStyle>
          <a:p>
            <a:r>
              <a:rPr lang="en-US"/>
              <a:t>Click icon to add picture</a:t>
            </a:r>
            <a:endParaRPr lang="en-GB"/>
          </a:p>
        </p:txBody>
      </p:sp>
      <p:sp>
        <p:nvSpPr>
          <p:cNvPr id="52" name="Picture Placeholder 17">
            <a:extLst>
              <a:ext uri="{FF2B5EF4-FFF2-40B4-BE49-F238E27FC236}">
                <a16:creationId xmlns:a16="http://schemas.microsoft.com/office/drawing/2014/main" id="{38C30CB8-A451-4DE6-89BB-1FA9A0F58713}"/>
              </a:ext>
            </a:extLst>
          </p:cNvPr>
          <p:cNvSpPr>
            <a:spLocks noGrp="1"/>
          </p:cNvSpPr>
          <p:nvPr>
            <p:ph type="pic" sz="quarter" idx="57"/>
          </p:nvPr>
        </p:nvSpPr>
        <p:spPr>
          <a:xfrm>
            <a:off x="10293708" y="5089689"/>
            <a:ext cx="720000" cy="720000"/>
          </a:xfrm>
        </p:spPr>
        <p:txBody>
          <a:bodyPr anchor="ctr"/>
          <a:lstStyle>
            <a:lvl1pPr algn="ctr">
              <a:defRPr sz="1400" b="0"/>
            </a:lvl1pPr>
          </a:lstStyle>
          <a:p>
            <a:r>
              <a:rPr lang="en-US"/>
              <a:t>Click icon to add picture</a:t>
            </a:r>
            <a:endParaRPr lang="en-GB"/>
          </a:p>
        </p:txBody>
      </p:sp>
      <p:sp>
        <p:nvSpPr>
          <p:cNvPr id="53" name="TextBox 52">
            <a:extLst>
              <a:ext uri="{FF2B5EF4-FFF2-40B4-BE49-F238E27FC236}">
                <a16:creationId xmlns:a16="http://schemas.microsoft.com/office/drawing/2014/main" id="{E108D05A-B9EC-46AD-9E9E-6B836374925E}"/>
              </a:ext>
            </a:extLst>
          </p:cNvPr>
          <p:cNvSpPr txBox="1"/>
          <p:nvPr userDrawn="1"/>
        </p:nvSpPr>
        <p:spPr>
          <a:xfrm>
            <a:off x="3276006" y="6099996"/>
            <a:ext cx="3971994" cy="216000"/>
          </a:xfrm>
          <a:prstGeom prst="rect">
            <a:avLst/>
          </a:prstGeom>
          <a:noFill/>
        </p:spPr>
        <p:txBody>
          <a:bodyPr wrap="square" lIns="0" tIns="0" rIns="0" bIns="0" rtlCol="0">
            <a:noAutofit/>
          </a:bodyPr>
          <a:lstStyle/>
          <a:p>
            <a:r>
              <a:rPr lang="en-GB" sz="1200" b="1" spc="-10" baseline="0" dirty="0">
                <a:solidFill>
                  <a:srgbClr val="1F0A09"/>
                </a:solidFill>
                <a:latin typeface="+mn-lt"/>
              </a:rPr>
              <a:t>Can’t find what you need? – Search for more free icons</a:t>
            </a:r>
            <a:endParaRPr lang="en-GB" sz="1200" b="1" spc="-10" baseline="0" dirty="0">
              <a:solidFill>
                <a:schemeClr val="tx1"/>
              </a:solidFill>
              <a:latin typeface="+mn-lt"/>
            </a:endParaRPr>
          </a:p>
        </p:txBody>
      </p:sp>
      <p:sp>
        <p:nvSpPr>
          <p:cNvPr id="54" name="Text Placeholder 5">
            <a:extLst>
              <a:ext uri="{FF2B5EF4-FFF2-40B4-BE49-F238E27FC236}">
                <a16:creationId xmlns:a16="http://schemas.microsoft.com/office/drawing/2014/main" id="{CA62199E-91EB-4A33-BAF2-1995E22D4BF7}"/>
              </a:ext>
            </a:extLst>
          </p:cNvPr>
          <p:cNvSpPr>
            <a:spLocks noGrp="1"/>
          </p:cNvSpPr>
          <p:nvPr>
            <p:ph type="body" sz="quarter" idx="58"/>
          </p:nvPr>
        </p:nvSpPr>
        <p:spPr>
          <a:xfrm>
            <a:off x="7248000" y="6099996"/>
            <a:ext cx="3455999" cy="216000"/>
          </a:xfrm>
        </p:spPr>
        <p:txBody>
          <a:bodyPr/>
          <a:lstStyle>
            <a:lvl1pPr>
              <a:lnSpc>
                <a:spcPct val="100000"/>
              </a:lnSpc>
              <a:spcBef>
                <a:spcPts val="0"/>
              </a:spcBef>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p:txBody>
      </p:sp>
    </p:spTree>
    <p:extLst>
      <p:ext uri="{BB962C8B-B14F-4D97-AF65-F5344CB8AC3E}">
        <p14:creationId xmlns:p14="http://schemas.microsoft.com/office/powerpoint/2010/main" val="127349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64C3-8B14-43F2-A08A-5CE09D50D2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0B9CCB-29A7-4695-942B-13E44BC1B3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7006B0-D4BA-479F-A565-3298A88EF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E90E13-E7E3-4041-A4CC-B2CD08D5C649}"/>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6" name="Footer Placeholder 5">
            <a:extLst>
              <a:ext uri="{FF2B5EF4-FFF2-40B4-BE49-F238E27FC236}">
                <a16:creationId xmlns:a16="http://schemas.microsoft.com/office/drawing/2014/main" id="{86969790-EFC6-463F-82AF-9C05558723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CAC003-7D38-438B-B49F-0C0B4E33C789}"/>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124682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B5D8-48A7-4D59-9F08-B0EB421E75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12F5FB-AFAA-48A8-99FE-E11A02269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7901AB-1790-495E-A256-14F6634F2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A5B8D4-EE25-4B5F-B85C-7435EF198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E6CA53-9BD3-4961-8543-300E7CADF8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D5655B-01DF-478E-8F0E-B5D96A7E090B}"/>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8" name="Footer Placeholder 7">
            <a:extLst>
              <a:ext uri="{FF2B5EF4-FFF2-40B4-BE49-F238E27FC236}">
                <a16:creationId xmlns:a16="http://schemas.microsoft.com/office/drawing/2014/main" id="{114AFCA3-20E4-427D-A001-FF8F8C2BB4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0E7D27-2F96-4115-85AE-CCEAEFAB5423}"/>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393367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878C-7A60-415A-82EF-BC83D821D1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782F51-1A3D-4F04-9A6F-6F83F102432B}"/>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4" name="Footer Placeholder 3">
            <a:extLst>
              <a:ext uri="{FF2B5EF4-FFF2-40B4-BE49-F238E27FC236}">
                <a16:creationId xmlns:a16="http://schemas.microsoft.com/office/drawing/2014/main" id="{F0C91760-84F7-434A-AF65-BB0F1AD63D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9F345-7685-4C54-93A4-940AE780DB39}"/>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280383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13D9F-1FDF-46C3-B9FB-C71DC8675667}"/>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3" name="Footer Placeholder 2">
            <a:extLst>
              <a:ext uri="{FF2B5EF4-FFF2-40B4-BE49-F238E27FC236}">
                <a16:creationId xmlns:a16="http://schemas.microsoft.com/office/drawing/2014/main" id="{B22BC7EE-AC1E-4E7B-B23C-E63C1577C6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E07C52-65E8-49B3-BE42-19D548082562}"/>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90578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4318-CE7B-472E-AFD6-B3105643E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EF1899-EB67-43B6-866C-35C185AB0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D2EE4A-3731-42CC-8055-9544423D7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F44DA-75E8-4A8B-A840-E089352CB69F}"/>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6" name="Footer Placeholder 5">
            <a:extLst>
              <a:ext uri="{FF2B5EF4-FFF2-40B4-BE49-F238E27FC236}">
                <a16:creationId xmlns:a16="http://schemas.microsoft.com/office/drawing/2014/main" id="{BD101F07-D56F-43E8-B60A-9575090331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60176E-51DE-4E40-9BA9-475A396A1386}"/>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259732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AA6A-0FE8-433E-BF86-52955B364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FF09EF-676D-4EE2-AC91-B2EE479D2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373817-A373-4210-A346-8799A019C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38B8B-613F-4E4B-A0A8-5751D1502F5F}"/>
              </a:ext>
            </a:extLst>
          </p:cNvPr>
          <p:cNvSpPr>
            <a:spLocks noGrp="1"/>
          </p:cNvSpPr>
          <p:nvPr>
            <p:ph type="dt" sz="half" idx="10"/>
          </p:nvPr>
        </p:nvSpPr>
        <p:spPr/>
        <p:txBody>
          <a:bodyPr/>
          <a:lstStyle/>
          <a:p>
            <a:fld id="{05471850-DAD7-42D4-931F-E2F836D5E479}" type="datetimeFigureOut">
              <a:rPr lang="en-GB" smtClean="0"/>
              <a:t>04/10/2022</a:t>
            </a:fld>
            <a:endParaRPr lang="en-GB"/>
          </a:p>
        </p:txBody>
      </p:sp>
      <p:sp>
        <p:nvSpPr>
          <p:cNvPr id="6" name="Footer Placeholder 5">
            <a:extLst>
              <a:ext uri="{FF2B5EF4-FFF2-40B4-BE49-F238E27FC236}">
                <a16:creationId xmlns:a16="http://schemas.microsoft.com/office/drawing/2014/main" id="{4A47BE59-4B8C-4DB8-B9C4-4AD49D7CDE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0054B1-F67D-49EB-9647-97B41C7EA398}"/>
              </a:ext>
            </a:extLst>
          </p:cNvPr>
          <p:cNvSpPr>
            <a:spLocks noGrp="1"/>
          </p:cNvSpPr>
          <p:nvPr>
            <p:ph type="sldNum" sz="quarter" idx="12"/>
          </p:nvPr>
        </p:nvSpPr>
        <p:spPr/>
        <p:txBody>
          <a:bodyPr/>
          <a:lstStyle/>
          <a:p>
            <a:fld id="{F9A9A698-D16D-422C-A34B-8D795E7AF225}" type="slidenum">
              <a:rPr lang="en-GB" smtClean="0"/>
              <a:t>‹#›</a:t>
            </a:fld>
            <a:endParaRPr lang="en-GB"/>
          </a:p>
        </p:txBody>
      </p:sp>
    </p:spTree>
    <p:extLst>
      <p:ext uri="{BB962C8B-B14F-4D97-AF65-F5344CB8AC3E}">
        <p14:creationId xmlns:p14="http://schemas.microsoft.com/office/powerpoint/2010/main" val="380399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88E9D6-0482-49E5-B456-916B15661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76FDB2-6D4C-457D-9FDC-018695961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754C7-BFF2-4259-841E-3E84CC618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71850-DAD7-42D4-931F-E2F836D5E479}" type="datetimeFigureOut">
              <a:rPr lang="en-GB" smtClean="0"/>
              <a:t>04/10/2022</a:t>
            </a:fld>
            <a:endParaRPr lang="en-GB"/>
          </a:p>
        </p:txBody>
      </p:sp>
      <p:sp>
        <p:nvSpPr>
          <p:cNvPr id="5" name="Footer Placeholder 4">
            <a:extLst>
              <a:ext uri="{FF2B5EF4-FFF2-40B4-BE49-F238E27FC236}">
                <a16:creationId xmlns:a16="http://schemas.microsoft.com/office/drawing/2014/main" id="{6F02ADE8-5010-4FA5-A2A4-01DFC3531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548C82-85DD-40E2-B720-521ADF5B0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A698-D16D-422C-A34B-8D795E7AF225}" type="slidenum">
              <a:rPr lang="en-GB" smtClean="0"/>
              <a:t>‹#›</a:t>
            </a:fld>
            <a:endParaRPr lang="en-GB"/>
          </a:p>
        </p:txBody>
      </p:sp>
    </p:spTree>
    <p:extLst>
      <p:ext uri="{BB962C8B-B14F-4D97-AF65-F5344CB8AC3E}">
        <p14:creationId xmlns:p14="http://schemas.microsoft.com/office/powerpoint/2010/main" val="77196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3ADE5-721F-4CD4-80D3-2DC5225B753C}"/>
              </a:ext>
            </a:extLst>
          </p:cNvPr>
          <p:cNvSpPr>
            <a:spLocks noGrp="1"/>
          </p:cNvSpPr>
          <p:nvPr>
            <p:ph type="title"/>
          </p:nvPr>
        </p:nvSpPr>
        <p:spPr>
          <a:xfrm>
            <a:off x="439200" y="815389"/>
            <a:ext cx="8392800" cy="875299"/>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E7A017D-046E-4F27-A54C-BFD17AF00BB5}"/>
              </a:ext>
            </a:extLst>
          </p:cNvPr>
          <p:cNvSpPr>
            <a:spLocks noGrp="1"/>
          </p:cNvSpPr>
          <p:nvPr>
            <p:ph type="body" idx="1"/>
          </p:nvPr>
        </p:nvSpPr>
        <p:spPr>
          <a:xfrm>
            <a:off x="437417" y="2046411"/>
            <a:ext cx="8394583" cy="401319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865217D-A4A4-47FA-B82B-B729AE732960}"/>
              </a:ext>
            </a:extLst>
          </p:cNvPr>
          <p:cNvSpPr>
            <a:spLocks noGrp="1"/>
          </p:cNvSpPr>
          <p:nvPr>
            <p:ph type="ftr" sz="quarter" idx="3"/>
          </p:nvPr>
        </p:nvSpPr>
        <p:spPr>
          <a:xfrm>
            <a:off x="437417" y="6380197"/>
            <a:ext cx="2994583" cy="341277"/>
          </a:xfrm>
          <a:prstGeom prst="rect">
            <a:avLst/>
          </a:prstGeom>
        </p:spPr>
        <p:txBody>
          <a:bodyPr vert="horz" lIns="0" tIns="0" rIns="0" bIns="0" rtlCol="0" anchor="t" anchorCtr="0">
            <a:noAutofit/>
          </a:bodyPr>
          <a:lstStyle>
            <a:lvl1pPr algn="l">
              <a:defRPr sz="1200" b="1" spc="-10" baseline="0">
                <a:solidFill>
                  <a:schemeClr val="tx1"/>
                </a:solidFill>
              </a:defRPr>
            </a:lvl1pPr>
          </a:lstStyle>
          <a:p>
            <a:r>
              <a:rPr lang="en-GB" dirty="0"/>
              <a:t>Social Finance</a:t>
            </a:r>
          </a:p>
        </p:txBody>
      </p:sp>
      <p:sp>
        <p:nvSpPr>
          <p:cNvPr id="6" name="Slide Number Placeholder 5">
            <a:extLst>
              <a:ext uri="{FF2B5EF4-FFF2-40B4-BE49-F238E27FC236}">
                <a16:creationId xmlns:a16="http://schemas.microsoft.com/office/drawing/2014/main" id="{B2BB2331-72DD-4140-A186-84E7E06A4D35}"/>
              </a:ext>
            </a:extLst>
          </p:cNvPr>
          <p:cNvSpPr>
            <a:spLocks noGrp="1"/>
          </p:cNvSpPr>
          <p:nvPr>
            <p:ph type="sldNum" sz="quarter" idx="4"/>
          </p:nvPr>
        </p:nvSpPr>
        <p:spPr>
          <a:xfrm>
            <a:off x="10920000" y="6380197"/>
            <a:ext cx="834582" cy="341278"/>
          </a:xfrm>
          <a:prstGeom prst="rect">
            <a:avLst/>
          </a:prstGeom>
        </p:spPr>
        <p:txBody>
          <a:bodyPr vert="horz" lIns="0" tIns="0" rIns="0" bIns="0" rtlCol="0" anchor="t" anchorCtr="0">
            <a:noAutofit/>
          </a:bodyPr>
          <a:lstStyle>
            <a:lvl1pPr algn="r">
              <a:defRPr sz="1200" b="1">
                <a:solidFill>
                  <a:schemeClr val="tx1"/>
                </a:solidFill>
              </a:defRPr>
            </a:lvl1pPr>
          </a:lstStyle>
          <a:p>
            <a:fld id="{2C2A4DDA-1F69-4C77-86B7-961051FC65E8}" type="slidenum">
              <a:rPr lang="en-GB" smtClean="0"/>
              <a:pPr/>
              <a:t>‹#›</a:t>
            </a:fld>
            <a:endParaRPr lang="en-GB" dirty="0"/>
          </a:p>
        </p:txBody>
      </p:sp>
    </p:spTree>
    <p:extLst>
      <p:ext uri="{BB962C8B-B14F-4D97-AF65-F5344CB8AC3E}">
        <p14:creationId xmlns:p14="http://schemas.microsoft.com/office/powerpoint/2010/main" val="345938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ts val="384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ts val="2880"/>
        </a:lnSpc>
        <a:spcBef>
          <a:spcPts val="0"/>
        </a:spcBef>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ts val="2880"/>
        </a:lnSpc>
        <a:spcBef>
          <a:spcPts val="800"/>
        </a:spcBef>
        <a:buFont typeface="Arial" panose="020B0604020202020204" pitchFamily="34" charset="0"/>
        <a:buNone/>
        <a:defRPr sz="2400" kern="1200">
          <a:solidFill>
            <a:schemeClr val="tx1"/>
          </a:solidFill>
          <a:latin typeface="+mn-lt"/>
          <a:ea typeface="+mn-ea"/>
          <a:cs typeface="+mn-cs"/>
        </a:defRPr>
      </a:lvl2pPr>
      <a:lvl3pPr marL="216000" indent="-216000" algn="l" defTabSz="914400" rtl="0" eaLnBrk="1" latinLnBrk="0" hangingPunct="1">
        <a:lnSpc>
          <a:spcPts val="2880"/>
        </a:lnSpc>
        <a:spcBef>
          <a:spcPts val="600"/>
        </a:spcBef>
        <a:buFont typeface="Arial" panose="020B0604020202020204" pitchFamily="34" charset="0"/>
        <a:buChar char="•"/>
        <a:defRPr sz="2400" kern="1200">
          <a:solidFill>
            <a:schemeClr val="tx1"/>
          </a:solidFill>
          <a:latin typeface="+mn-lt"/>
          <a:ea typeface="+mn-ea"/>
          <a:cs typeface="+mn-cs"/>
        </a:defRPr>
      </a:lvl3pPr>
      <a:lvl4pPr marL="215900" indent="-160338" algn="l" defTabSz="914400" rtl="0" eaLnBrk="1" latinLnBrk="0" hangingPunct="1">
        <a:lnSpc>
          <a:spcPts val="2880"/>
        </a:lnSpc>
        <a:spcBef>
          <a:spcPts val="600"/>
        </a:spcBef>
        <a:buFont typeface="Arial" panose="020B0604020202020204" pitchFamily="34" charset="0"/>
        <a:buChar char="̶"/>
        <a:defRPr sz="1800" kern="1200">
          <a:solidFill>
            <a:schemeClr val="tx1"/>
          </a:solidFill>
          <a:latin typeface="+mn-lt"/>
          <a:ea typeface="+mn-ea"/>
          <a:cs typeface="+mn-cs"/>
        </a:defRPr>
      </a:lvl4pPr>
      <a:lvl5pPr marL="432000" indent="-216000" algn="l" defTabSz="914400" rtl="0" eaLnBrk="1" latinLnBrk="0" hangingPunct="1">
        <a:lnSpc>
          <a:spcPts val="288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6.pn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image" Target="../media/image20.svg"/><Relationship Id="rId5" Type="http://schemas.openxmlformats.org/officeDocument/2006/relationships/diagramQuickStyle" Target="../diagrams/quickStyle1.xml"/><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sv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12.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B69932-E0FF-9F87-062A-CB94CF071C5F}"/>
              </a:ext>
            </a:extLst>
          </p:cNvPr>
          <p:cNvSpPr/>
          <p:nvPr/>
        </p:nvSpPr>
        <p:spPr>
          <a:xfrm>
            <a:off x="-8878" y="-8878"/>
            <a:ext cx="12200878" cy="6868005"/>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 name="Picture Placeholder 16">
            <a:extLst>
              <a:ext uri="{FF2B5EF4-FFF2-40B4-BE49-F238E27FC236}">
                <a16:creationId xmlns:a16="http://schemas.microsoft.com/office/drawing/2014/main" id="{5B3302AC-8422-4A6A-BD55-D291BEB9CCD0}"/>
              </a:ext>
            </a:extLst>
          </p:cNvPr>
          <p:cNvPicPr>
            <a:picLocks noGrp="1" noChangeAspect="1"/>
          </p:cNvPicPr>
          <p:nvPr>
            <p:ph type="pic" sz="quarter" idx="11"/>
          </p:nvPr>
        </p:nvPicPr>
        <p:blipFill rotWithShape="1">
          <a:blip r:embed="rId2"/>
          <a:srcRect b="15860"/>
          <a:stretch/>
        </p:blipFill>
        <p:spPr>
          <a:xfrm>
            <a:off x="6942175" y="3347402"/>
            <a:ext cx="4173661" cy="3511725"/>
          </a:xfrm>
        </p:spPr>
      </p:pic>
      <p:sp>
        <p:nvSpPr>
          <p:cNvPr id="10" name="Title 9">
            <a:extLst>
              <a:ext uri="{FF2B5EF4-FFF2-40B4-BE49-F238E27FC236}">
                <a16:creationId xmlns:a16="http://schemas.microsoft.com/office/drawing/2014/main" id="{5D67E88C-5267-4CDB-A4D5-AC902833D6AD}"/>
              </a:ext>
            </a:extLst>
          </p:cNvPr>
          <p:cNvSpPr>
            <a:spLocks noGrp="1"/>
          </p:cNvSpPr>
          <p:nvPr>
            <p:ph type="ctrTitle"/>
          </p:nvPr>
        </p:nvSpPr>
        <p:spPr>
          <a:xfrm>
            <a:off x="1297336" y="1759375"/>
            <a:ext cx="5795922" cy="1969770"/>
          </a:xfrm>
        </p:spPr>
        <p:txBody>
          <a:bodyPr/>
          <a:lstStyle/>
          <a:p>
            <a:r>
              <a:rPr lang="en-GB" sz="3200" dirty="0"/>
              <a:t>Using social investment in end of life care to promote innovation in healthcare: a provider trust view</a:t>
            </a:r>
          </a:p>
        </p:txBody>
      </p:sp>
      <p:sp>
        <p:nvSpPr>
          <p:cNvPr id="11" name="Subtitle 10">
            <a:extLst>
              <a:ext uri="{FF2B5EF4-FFF2-40B4-BE49-F238E27FC236}">
                <a16:creationId xmlns:a16="http://schemas.microsoft.com/office/drawing/2014/main" id="{2DE4B81C-2607-43DE-925D-B7C7F7AFBFAE}"/>
              </a:ext>
            </a:extLst>
          </p:cNvPr>
          <p:cNvSpPr>
            <a:spLocks noGrp="1"/>
          </p:cNvSpPr>
          <p:nvPr>
            <p:ph type="subTitle" idx="1"/>
          </p:nvPr>
        </p:nvSpPr>
        <p:spPr>
          <a:xfrm>
            <a:off x="1303868" y="4095115"/>
            <a:ext cx="5282879" cy="369332"/>
          </a:xfrm>
        </p:spPr>
        <p:txBody>
          <a:bodyPr/>
          <a:lstStyle/>
          <a:p>
            <a:r>
              <a:rPr lang="en-GB" sz="2400" dirty="0"/>
              <a:t>07 October 2022 at 13:00</a:t>
            </a:r>
          </a:p>
        </p:txBody>
      </p:sp>
      <p:sp>
        <p:nvSpPr>
          <p:cNvPr id="12" name="Text Placeholder 11">
            <a:extLst>
              <a:ext uri="{FF2B5EF4-FFF2-40B4-BE49-F238E27FC236}">
                <a16:creationId xmlns:a16="http://schemas.microsoft.com/office/drawing/2014/main" id="{CD74AB03-4E99-4262-A087-559081DD8F2F}"/>
              </a:ext>
            </a:extLst>
          </p:cNvPr>
          <p:cNvSpPr>
            <a:spLocks noGrp="1"/>
          </p:cNvSpPr>
          <p:nvPr>
            <p:ph type="body" sz="quarter" idx="10"/>
          </p:nvPr>
        </p:nvSpPr>
        <p:spPr>
          <a:xfrm>
            <a:off x="1303868" y="5080000"/>
            <a:ext cx="5487549" cy="492443"/>
          </a:xfrm>
        </p:spPr>
        <p:txBody>
          <a:bodyPr/>
          <a:lstStyle/>
          <a:p>
            <a:r>
              <a:rPr lang="en-GB" sz="1600" dirty="0">
                <a:effectLst/>
                <a:latin typeface="Arial" panose="020B0604020202020204" pitchFamily="34" charset="0"/>
                <a:ea typeface="SimSun" panose="02010600030101010101" pitchFamily="2" charset="-122"/>
                <a:cs typeface="Times New Roman" panose="02020603050405020304" pitchFamily="18" charset="0"/>
              </a:rPr>
              <a:t>Speakers: </a:t>
            </a:r>
            <a:r>
              <a:rPr lang="en-GB" sz="1600" dirty="0">
                <a:latin typeface="Arial" panose="020B0604020202020204" pitchFamily="34" charset="0"/>
                <a:ea typeface="SimSun" panose="02010600030101010101" pitchFamily="2" charset="-122"/>
                <a:cs typeface="Times New Roman" panose="02020603050405020304" pitchFamily="18" charset="0"/>
              </a:rPr>
              <a:t>Jason Dorsett, Katherine Archer and Linsey Lambeth</a:t>
            </a:r>
          </a:p>
        </p:txBody>
      </p:sp>
      <p:pic>
        <p:nvPicPr>
          <p:cNvPr id="7" name="Picture 6">
            <a:extLst>
              <a:ext uri="{FF2B5EF4-FFF2-40B4-BE49-F238E27FC236}">
                <a16:creationId xmlns:a16="http://schemas.microsoft.com/office/drawing/2014/main" id="{61BF9832-4CFB-5CED-8BAC-8D1573E9E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119789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395288" y="184150"/>
            <a:ext cx="11320462" cy="809272"/>
          </a:xfrm>
        </p:spPr>
        <p:txBody>
          <a:bodyPr>
            <a:normAutofit/>
          </a:bodyPr>
          <a:lstStyle/>
          <a:p>
            <a:pPr algn="l"/>
            <a:r>
              <a:rPr lang="en-GB" sz="4400" dirty="0">
                <a:latin typeface="Arial" panose="020B0604020202020204" pitchFamily="34" charset="0"/>
                <a:cs typeface="Arial" panose="020B0604020202020204" pitchFamily="34" charset="0"/>
              </a:rPr>
              <a:t>Investment in end of life care </a:t>
            </a:r>
          </a:p>
        </p:txBody>
      </p:sp>
      <p:sp>
        <p:nvSpPr>
          <p:cNvPr id="3" name="Subtitle 2">
            <a:extLst>
              <a:ext uri="{FF2B5EF4-FFF2-40B4-BE49-F238E27FC236}">
                <a16:creationId xmlns:a16="http://schemas.microsoft.com/office/drawing/2014/main" id="{A093B42E-0B25-4CE1-A5F0-6E9F9880ECCC}"/>
              </a:ext>
            </a:extLst>
          </p:cNvPr>
          <p:cNvSpPr>
            <a:spLocks noGrp="1"/>
          </p:cNvSpPr>
          <p:nvPr>
            <p:ph type="subTitle" idx="1"/>
          </p:nvPr>
        </p:nvSpPr>
        <p:spPr>
          <a:xfrm>
            <a:off x="395288" y="1407825"/>
            <a:ext cx="11025352" cy="3933879"/>
          </a:xfrm>
        </p:spPr>
        <p:txBody>
          <a:bodyPr>
            <a:normAutofit/>
          </a:bodyPr>
          <a:lstStyle/>
          <a:p>
            <a:pPr marL="342900" indent="-342900" algn="l">
              <a:lnSpc>
                <a:spcPct val="200000"/>
              </a:lnSpc>
              <a:buFont typeface="Arial" panose="020B0604020202020204" pitchFamily="34" charset="0"/>
              <a:buChar char="•"/>
            </a:pPr>
            <a:r>
              <a:rPr lang="en-GB" sz="1900" dirty="0">
                <a:ea typeface="Calibri" panose="020F0502020204030204" pitchFamily="34" charset="0"/>
                <a:cs typeface="Times New Roman" panose="02020603050405020304" pitchFamily="18" charset="0"/>
              </a:rPr>
              <a:t>Social Finance expertise </a:t>
            </a:r>
          </a:p>
          <a:p>
            <a:pPr marL="342900" indent="-342900" algn="l">
              <a:lnSpc>
                <a:spcPct val="200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Outcomes measur</a:t>
            </a:r>
            <a:r>
              <a:rPr lang="en-GB" sz="1900" dirty="0">
                <a:ea typeface="Calibri" panose="020F0502020204030204" pitchFamily="34" charset="0"/>
                <a:cs typeface="Times New Roman" panose="02020603050405020304" pitchFamily="18" charset="0"/>
              </a:rPr>
              <a:t>e</a:t>
            </a:r>
          </a:p>
          <a:p>
            <a:pPr marL="342900" indent="-342900" algn="l">
              <a:lnSpc>
                <a:spcPct val="200000"/>
              </a:lnSpc>
              <a:buFont typeface="Arial" panose="020B0604020202020204" pitchFamily="34" charset="0"/>
              <a:buChar char="•"/>
            </a:pPr>
            <a:r>
              <a:rPr lang="en-GB" sz="1900" dirty="0">
                <a:ea typeface="Calibri" panose="020F0502020204030204" pitchFamily="34" charset="0"/>
                <a:cs typeface="Times New Roman" panose="02020603050405020304" pitchFamily="18" charset="0"/>
              </a:rPr>
              <a:t>Activity and bedday data</a:t>
            </a:r>
          </a:p>
          <a:p>
            <a:pPr marL="342900" indent="-342900" algn="l">
              <a:lnSpc>
                <a:spcPct val="200000"/>
              </a:lnSpc>
              <a:buFont typeface="Arial" panose="020B0604020202020204" pitchFamily="34" charset="0"/>
              <a:buChar char="•"/>
            </a:pPr>
            <a:r>
              <a:rPr lang="en-GB" sz="1900" dirty="0">
                <a:cs typeface="Times New Roman" panose="02020603050405020304" pitchFamily="18" charset="0"/>
              </a:rPr>
              <a:t>Decision about provider or commissioner led project </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5" name="Group 4">
            <a:extLst>
              <a:ext uri="{FF2B5EF4-FFF2-40B4-BE49-F238E27FC236}">
                <a16:creationId xmlns:a16="http://schemas.microsoft.com/office/drawing/2014/main" id="{C5F38FFC-7816-4CF8-D416-F2DBA0FACF2B}"/>
              </a:ext>
            </a:extLst>
          </p:cNvPr>
          <p:cNvGrpSpPr/>
          <p:nvPr/>
        </p:nvGrpSpPr>
        <p:grpSpPr>
          <a:xfrm>
            <a:off x="-9960" y="5313585"/>
            <a:ext cx="12187206" cy="1190440"/>
            <a:chOff x="-9960" y="5313585"/>
            <a:chExt cx="12187206" cy="1190440"/>
          </a:xfrm>
        </p:grpSpPr>
        <p:pic>
          <p:nvPicPr>
            <p:cNvPr id="7" name="Picture 6" descr="Macmillan green logo on black background&#10;&#10;Description automatically generated">
              <a:extLst>
                <a:ext uri="{FF2B5EF4-FFF2-40B4-BE49-F238E27FC236}">
                  <a16:creationId xmlns:a16="http://schemas.microsoft.com/office/drawing/2014/main" id="{609C1613-5125-3E64-8741-52EB19EC9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9" name="Picture 8">
              <a:extLst>
                <a:ext uri="{FF2B5EF4-FFF2-40B4-BE49-F238E27FC236}">
                  <a16:creationId xmlns:a16="http://schemas.microsoft.com/office/drawing/2014/main" id="{378B93E2-EFDE-DDF5-D34B-A1814F647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7A86B701-B57B-300A-E5BF-CC0316FC579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565541DD-573B-4CCB-D807-43E9D1BE3B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164811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A093B42E-0B25-4CE1-A5F0-6E9F9880ECCC}"/>
                  </a:ext>
                </a:extLst>
              </p:cNvPr>
              <p:cNvSpPr>
                <a:spLocks noGrp="1"/>
              </p:cNvSpPr>
              <p:nvPr>
                <p:ph type="subTitle" idx="1"/>
              </p:nvPr>
            </p:nvSpPr>
            <p:spPr>
              <a:xfrm>
                <a:off x="395288" y="1407825"/>
                <a:ext cx="11025352" cy="4150780"/>
              </a:xfrm>
            </p:spPr>
            <p:txBody>
              <a:bodyPr>
                <a:normAutofit/>
              </a:bodyPr>
              <a:lstStyle/>
              <a:p>
                <a:pPr algn="l"/>
                <a:r>
                  <a:rPr lang="en-GB" sz="1900" dirty="0">
                    <a:ea typeface="Calibri" panose="020F0502020204030204" pitchFamily="34" charset="0"/>
                    <a:cs typeface="Times New Roman" panose="02020603050405020304" pitchFamily="18" charset="0"/>
                  </a:rPr>
                  <a:t>Governance</a:t>
                </a:r>
              </a:p>
              <a:p>
                <a:pPr marL="342900" indent="-342900" algn="l">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Social investment payments over three years from April 2022 </a:t>
                </a:r>
              </a:p>
              <a:p>
                <a:pPr marL="342900" indent="-342900" algn="l">
                  <a:buFont typeface="Arial" panose="020B0604020202020204" pitchFamily="34" charset="0"/>
                  <a:buChar char="•"/>
                </a:pPr>
                <a:r>
                  <a:rPr lang="en-GB" sz="1900" dirty="0">
                    <a:ea typeface="Calibri" panose="020F0502020204030204" pitchFamily="34" charset="0"/>
                    <a:cs typeface="Times New Roman" panose="02020603050405020304" pitchFamily="18" charset="0"/>
                  </a:rPr>
                  <a:t>Outcome payments </a:t>
                </a:r>
              </a:p>
              <a:p>
                <a:pPr algn="l"/>
                <a:r>
                  <a:rPr lang="en-GB" sz="1800" b="0" i="1" u="none" strike="noStrike" baseline="0" dirty="0">
                    <a:latin typeface="GillSansMT"/>
                  </a:rPr>
                  <a:t>“For each Reporting Period in which an Outcomes Payment is due, the amount payable will be calculated using a tariff of £350 per day for every day that the average actual number of Unplanned Hospital Bed Days is less than the baseline of 32.0 days. This amount will be multiplied by the number of RIPEL patients who have died in the Reporting Period and further multiplied by the Investor Percentage.”</a:t>
                </a:r>
              </a:p>
              <a:p>
                <a:pPr algn="l"/>
                <a:endParaRPr lang="en-GB" sz="1800" b="0" i="1" u="none" strike="noStrike" baseline="0" dirty="0">
                  <a:latin typeface="GillSansMT"/>
                </a:endParaRPr>
              </a:p>
              <a:p>
                <a:pPr algn="l">
                  <a:lnSpc>
                    <a:spcPct val="150000"/>
                  </a:lnSpc>
                </a:pPr>
                <a14:m>
                  <m:oMathPara xmlns:m="http://schemas.openxmlformats.org/officeDocument/2006/math">
                    <m:oMathParaPr>
                      <m:jc m:val="center"/>
                    </m:oMathParaPr>
                    <m:oMath xmlns:m="http://schemas.openxmlformats.org/officeDocument/2006/math">
                      <m:r>
                        <a:rPr lang="en-GB" sz="1800" b="1" i="1">
                          <a:latin typeface="Cambria Math" panose="02040503050406030204" pitchFamily="18" charset="0"/>
                        </a:rPr>
                        <m:t>𝑷</m:t>
                      </m:r>
                      <m:r>
                        <a:rPr lang="en-GB" sz="1800" b="1" i="1" smtClean="0">
                          <a:latin typeface="Cambria Math" panose="02040503050406030204" pitchFamily="18" charset="0"/>
                        </a:rPr>
                        <m:t>𝒂𝒕𝒊𝒆𝒏𝒕𝒔</m:t>
                      </m:r>
                      <m:r>
                        <a:rPr lang="en-GB" sz="1800" b="1" i="1" smtClean="0">
                          <a:latin typeface="Cambria Math" panose="02040503050406030204" pitchFamily="18" charset="0"/>
                        </a:rPr>
                        <m:t> </m:t>
                      </m:r>
                      <m:r>
                        <a:rPr lang="en-GB" sz="1800" b="1" i="1" smtClean="0">
                          <a:latin typeface="Cambria Math" panose="02040503050406030204" pitchFamily="18" charset="0"/>
                        </a:rPr>
                        <m:t>𝒔𝒆𝒆𝒏</m:t>
                      </m:r>
                      <m:r>
                        <a:rPr lang="en-GB" sz="1800" b="1" i="1" smtClean="0">
                          <a:latin typeface="Cambria Math" panose="02040503050406030204" pitchFamily="18" charset="0"/>
                        </a:rPr>
                        <m:t> </m:t>
                      </m:r>
                      <m:r>
                        <a:rPr lang="en-GB" sz="1800" b="1" i="1" smtClean="0">
                          <a:latin typeface="Cambria Math" panose="02040503050406030204" pitchFamily="18" charset="0"/>
                        </a:rPr>
                        <m:t>𝒃𝒚</m:t>
                      </m:r>
                      <m:r>
                        <a:rPr lang="en-GB" sz="1800" b="1" i="1" smtClean="0">
                          <a:latin typeface="Cambria Math" panose="02040503050406030204" pitchFamily="18" charset="0"/>
                        </a:rPr>
                        <m:t> </m:t>
                      </m:r>
                      <m:r>
                        <a:rPr lang="en-GB" sz="1800" b="1" i="1" smtClean="0">
                          <a:latin typeface="Cambria Math" panose="02040503050406030204" pitchFamily="18" charset="0"/>
                        </a:rPr>
                        <m:t>𝒆𝒏𝒅</m:t>
                      </m:r>
                      <m:r>
                        <a:rPr lang="en-GB" sz="1800" b="1" i="1" smtClean="0">
                          <a:latin typeface="Cambria Math" panose="02040503050406030204" pitchFamily="18" charset="0"/>
                        </a:rPr>
                        <m:t> </m:t>
                      </m:r>
                      <m:r>
                        <a:rPr lang="en-GB" sz="1800" b="1" i="1" smtClean="0">
                          <a:latin typeface="Cambria Math" panose="02040503050406030204" pitchFamily="18" charset="0"/>
                        </a:rPr>
                        <m:t>𝒐𝒇</m:t>
                      </m:r>
                      <m:r>
                        <a:rPr lang="en-GB" sz="1800" b="1" i="1" smtClean="0">
                          <a:latin typeface="Cambria Math" panose="02040503050406030204" pitchFamily="18" charset="0"/>
                        </a:rPr>
                        <m:t> </m:t>
                      </m:r>
                      <m:r>
                        <a:rPr lang="en-GB" sz="1800" b="1" i="1" smtClean="0">
                          <a:latin typeface="Cambria Math" panose="02040503050406030204" pitchFamily="18" charset="0"/>
                        </a:rPr>
                        <m:t>𝒍𝒊𝒇𝒆</m:t>
                      </m:r>
                      <m:r>
                        <a:rPr lang="en-GB" sz="1800" b="1" i="1" smtClean="0">
                          <a:latin typeface="Cambria Math" panose="02040503050406030204" pitchFamily="18" charset="0"/>
                        </a:rPr>
                        <m:t> </m:t>
                      </m:r>
                      <m:r>
                        <a:rPr lang="en-GB" sz="1800" b="1" i="1" smtClean="0">
                          <a:latin typeface="Cambria Math" panose="02040503050406030204" pitchFamily="18" charset="0"/>
                        </a:rPr>
                        <m:t>𝒔𝒆𝒓𝒗𝒊𝒄𝒆</m:t>
                      </m:r>
                      <m:r>
                        <a:rPr lang="en-GB" sz="1800" b="1" i="1" u="none" strike="noStrike" baseline="0" smtClean="0">
                          <a:latin typeface="Cambria Math" panose="02040503050406030204" pitchFamily="18" charset="0"/>
                          <a:ea typeface="Cambria Math" panose="02040503050406030204" pitchFamily="18" charset="0"/>
                        </a:rPr>
                        <m:t>×</m:t>
                      </m:r>
                      <m:r>
                        <a:rPr lang="en-GB" sz="1800" b="1" i="1" u="none" strike="noStrike" baseline="0" smtClean="0">
                          <a:latin typeface="Cambria Math" panose="02040503050406030204" pitchFamily="18" charset="0"/>
                          <a:ea typeface="Cambria Math" panose="02040503050406030204" pitchFamily="18" charset="0"/>
                        </a:rPr>
                        <m:t>𝑨𝒗𝒆𝒓𝒂𝒈𝒆</m:t>
                      </m:r>
                      <m:r>
                        <a:rPr lang="en-GB" sz="1800" b="1" i="1" u="none" strike="noStrike" baseline="0" smtClean="0">
                          <a:latin typeface="Cambria Math" panose="02040503050406030204" pitchFamily="18" charset="0"/>
                          <a:ea typeface="Cambria Math" panose="02040503050406030204" pitchFamily="18" charset="0"/>
                        </a:rPr>
                        <m:t> </m:t>
                      </m:r>
                      <m:r>
                        <a:rPr lang="en-GB" sz="1800" b="1" i="1" u="none" strike="noStrike" baseline="0" smtClean="0">
                          <a:latin typeface="Cambria Math" panose="02040503050406030204" pitchFamily="18" charset="0"/>
                          <a:ea typeface="Cambria Math" panose="02040503050406030204" pitchFamily="18" charset="0"/>
                        </a:rPr>
                        <m:t>𝒓𝒆𝒅𝒖𝒄𝒕𝒊𝒐𝒏</m:t>
                      </m:r>
                      <m:r>
                        <a:rPr lang="en-GB" sz="1800" b="1" i="1" u="none" strike="noStrike" baseline="0" smtClean="0">
                          <a:latin typeface="Cambria Math" panose="02040503050406030204" pitchFamily="18" charset="0"/>
                          <a:ea typeface="Cambria Math" panose="02040503050406030204" pitchFamily="18" charset="0"/>
                        </a:rPr>
                        <m:t> </m:t>
                      </m:r>
                      <m:r>
                        <a:rPr lang="en-GB" sz="1800" b="1" i="1" u="none" strike="noStrike" baseline="0" smtClean="0">
                          <a:latin typeface="Cambria Math" panose="02040503050406030204" pitchFamily="18" charset="0"/>
                          <a:ea typeface="Cambria Math" panose="02040503050406030204" pitchFamily="18" charset="0"/>
                        </a:rPr>
                        <m:t>𝒊𝒏</m:t>
                      </m:r>
                      <m:r>
                        <a:rPr lang="en-GB" sz="1800" b="1" i="1" u="none" strike="noStrike" baseline="0" smtClean="0">
                          <a:latin typeface="Cambria Math" panose="02040503050406030204" pitchFamily="18" charset="0"/>
                          <a:ea typeface="Cambria Math" panose="02040503050406030204" pitchFamily="18" charset="0"/>
                        </a:rPr>
                        <m:t> </m:t>
                      </m:r>
                      <m:r>
                        <a:rPr lang="en-GB" sz="1800" b="1" i="1" u="none" strike="noStrike" baseline="0" smtClean="0">
                          <a:latin typeface="Cambria Math" panose="02040503050406030204" pitchFamily="18" charset="0"/>
                          <a:ea typeface="Cambria Math" panose="02040503050406030204" pitchFamily="18" charset="0"/>
                        </a:rPr>
                        <m:t>𝒖𝒏𝒑𝒍𝒂𝒏𝒏𝒆𝒅</m:t>
                      </m:r>
                      <m:r>
                        <a:rPr lang="en-GB" sz="1800" b="1" i="1" u="none" strike="noStrike" baseline="0" smtClean="0">
                          <a:latin typeface="Cambria Math" panose="02040503050406030204" pitchFamily="18" charset="0"/>
                          <a:ea typeface="Cambria Math" panose="02040503050406030204" pitchFamily="18" charset="0"/>
                        </a:rPr>
                        <m:t> </m:t>
                      </m:r>
                      <m:r>
                        <a:rPr lang="en-GB" sz="1800" b="1" i="1" u="none" strike="noStrike" baseline="0" smtClean="0">
                          <a:latin typeface="Cambria Math" panose="02040503050406030204" pitchFamily="18" charset="0"/>
                          <a:ea typeface="Cambria Math" panose="02040503050406030204" pitchFamily="18" charset="0"/>
                        </a:rPr>
                        <m:t>𝒃𝒆𝒅𝒅𝒂𝒚𝒔</m:t>
                      </m:r>
                      <m:r>
                        <a:rPr lang="en-GB" sz="1800" b="1" i="1" u="none" strike="noStrike" baseline="0" smtClean="0">
                          <a:latin typeface="Cambria Math" panose="02040503050406030204" pitchFamily="18" charset="0"/>
                        </a:rPr>
                        <m:t>=</m:t>
                      </m:r>
                      <m:r>
                        <a:rPr lang="en-GB" sz="1800" b="1" i="1" u="none" strike="noStrike" baseline="0" smtClean="0">
                          <a:latin typeface="Cambria Math" panose="02040503050406030204" pitchFamily="18" charset="0"/>
                        </a:rPr>
                        <m:t>𝑻𝒐𝒕𝒂𝒍</m:t>
                      </m:r>
                      <m:r>
                        <a:rPr lang="en-GB" sz="1800" b="1" i="1" u="none" strike="noStrike" baseline="0" smtClean="0">
                          <a:latin typeface="Cambria Math" panose="02040503050406030204" pitchFamily="18" charset="0"/>
                        </a:rPr>
                        <m:t> </m:t>
                      </m:r>
                      <m:r>
                        <a:rPr lang="en-GB" sz="1800" b="1" i="1" u="none" strike="noStrike" baseline="0" smtClean="0">
                          <a:latin typeface="Cambria Math" panose="02040503050406030204" pitchFamily="18" charset="0"/>
                        </a:rPr>
                        <m:t>𝒓𝒆𝒅𝒖𝒄𝒕𝒊𝒐𝒏</m:t>
                      </m:r>
                      <m:r>
                        <a:rPr lang="en-GB" sz="1800" b="1" i="1" u="none" strike="noStrike" baseline="0" smtClean="0">
                          <a:latin typeface="Cambria Math" panose="02040503050406030204" pitchFamily="18" charset="0"/>
                        </a:rPr>
                        <m:t> </m:t>
                      </m:r>
                      <m:r>
                        <a:rPr lang="en-GB" sz="1800" b="1" i="1" u="none" strike="noStrike" baseline="0" smtClean="0">
                          <a:latin typeface="Cambria Math" panose="02040503050406030204" pitchFamily="18" charset="0"/>
                        </a:rPr>
                        <m:t>𝒊𝒏</m:t>
                      </m:r>
                      <m:r>
                        <a:rPr lang="en-GB" sz="1800" b="1" i="1" u="none" strike="noStrike" baseline="0" smtClean="0">
                          <a:latin typeface="Cambria Math" panose="02040503050406030204" pitchFamily="18" charset="0"/>
                        </a:rPr>
                        <m:t> </m:t>
                      </m:r>
                      <m:r>
                        <a:rPr lang="en-GB" sz="1800" b="1" i="1" u="none" strike="noStrike" baseline="0" smtClean="0">
                          <a:latin typeface="Cambria Math" panose="02040503050406030204" pitchFamily="18" charset="0"/>
                        </a:rPr>
                        <m:t>𝒖𝒏𝒑𝒍𝒂𝒏𝒏𝒆𝒅</m:t>
                      </m:r>
                      <m:r>
                        <a:rPr lang="en-GB" sz="1800" b="1" i="1" u="none" strike="noStrike" baseline="0" smtClean="0">
                          <a:latin typeface="Cambria Math" panose="02040503050406030204" pitchFamily="18" charset="0"/>
                        </a:rPr>
                        <m:t> </m:t>
                      </m:r>
                      <m:r>
                        <a:rPr lang="en-GB" sz="1800" b="1" i="1" u="none" strike="noStrike" baseline="0" smtClean="0">
                          <a:latin typeface="Cambria Math" panose="02040503050406030204" pitchFamily="18" charset="0"/>
                        </a:rPr>
                        <m:t>𝒂𝒅𝒎𝒊𝒔𝒔𝒊𝒐𝒏𝒔</m:t>
                      </m:r>
                    </m:oMath>
                  </m:oMathPara>
                </a14:m>
                <a:endParaRPr lang="en-GB" sz="1900" i="1" dirty="0">
                  <a:cs typeface="Times New Roman" panose="02020603050405020304" pitchFamily="18" charset="0"/>
                </a:endParaRPr>
              </a:p>
              <a:p>
                <a:r>
                  <a:rPr lang="en-GB" sz="1900" b="1" i="1" dirty="0">
                    <a:cs typeface="Times New Roman" panose="02020603050405020304" pitchFamily="18" charset="0"/>
                  </a:rPr>
                  <a:t>Direct cost of bedday  x Total reduction in unplanned admissions &gt; Cost of end of life service</a:t>
                </a:r>
              </a:p>
              <a:p>
                <a:pPr algn="l"/>
                <a:endParaRPr lang="en-GB" sz="1900" b="1" dirty="0">
                  <a:cs typeface="Times New Roman" panose="02020603050405020304" pitchFamily="18" charset="0"/>
                </a:endParaRPr>
              </a:p>
              <a:p>
                <a:pPr algn="l"/>
                <a:endParaRPr lang="en-GB" sz="1900" dirty="0">
                  <a:cs typeface="Times New Roman" panose="02020603050405020304" pitchFamily="18" charset="0"/>
                </a:endParaRPr>
              </a:p>
            </p:txBody>
          </p:sp>
        </mc:Choice>
        <mc:Fallback xmlns="">
          <p:sp>
            <p:nvSpPr>
              <p:cNvPr id="3" name="Subtitle 2">
                <a:extLst>
                  <a:ext uri="{FF2B5EF4-FFF2-40B4-BE49-F238E27FC236}">
                    <a16:creationId xmlns:a16="http://schemas.microsoft.com/office/drawing/2014/main" id="{A093B42E-0B25-4CE1-A5F0-6E9F9880ECCC}"/>
                  </a:ext>
                </a:extLst>
              </p:cNvPr>
              <p:cNvSpPr>
                <a:spLocks noGrp="1" noRot="1" noChangeAspect="1" noMove="1" noResize="1" noEditPoints="1" noAdjustHandles="1" noChangeArrowheads="1" noChangeShapeType="1" noTextEdit="1"/>
              </p:cNvSpPr>
              <p:nvPr>
                <p:ph type="subTitle" idx="1"/>
              </p:nvPr>
            </p:nvSpPr>
            <p:spPr>
              <a:xfrm>
                <a:off x="395288" y="1407825"/>
                <a:ext cx="11025352" cy="4150780"/>
              </a:xfrm>
              <a:blipFill>
                <a:blip r:embed="rId3"/>
                <a:stretch>
                  <a:fillRect l="-553" t="-1468" r="-277"/>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395288" y="184150"/>
            <a:ext cx="11320462" cy="809272"/>
          </a:xfrm>
        </p:spPr>
        <p:txBody>
          <a:bodyPr>
            <a:normAutofit/>
          </a:bodyPr>
          <a:lstStyle/>
          <a:p>
            <a:pPr algn="l"/>
            <a:r>
              <a:rPr lang="en-GB" sz="4400" dirty="0">
                <a:latin typeface="Arial" panose="020B0604020202020204" pitchFamily="34" charset="0"/>
                <a:cs typeface="Arial" panose="020B0604020202020204" pitchFamily="34" charset="0"/>
              </a:rPr>
              <a:t>Investment in end of life care </a:t>
            </a: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4">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5" name="Group 4">
            <a:extLst>
              <a:ext uri="{FF2B5EF4-FFF2-40B4-BE49-F238E27FC236}">
                <a16:creationId xmlns:a16="http://schemas.microsoft.com/office/drawing/2014/main" id="{177051AF-02FF-3F64-9E2A-172083A2CBCA}"/>
              </a:ext>
            </a:extLst>
          </p:cNvPr>
          <p:cNvGrpSpPr/>
          <p:nvPr/>
        </p:nvGrpSpPr>
        <p:grpSpPr>
          <a:xfrm>
            <a:off x="-9960" y="5313585"/>
            <a:ext cx="12187206" cy="1190440"/>
            <a:chOff x="-9960" y="5313585"/>
            <a:chExt cx="12187206" cy="1190440"/>
          </a:xfrm>
        </p:grpSpPr>
        <p:pic>
          <p:nvPicPr>
            <p:cNvPr id="7" name="Picture 6" descr="Macmillan green logo on black background&#10;&#10;Description automatically generated">
              <a:extLst>
                <a:ext uri="{FF2B5EF4-FFF2-40B4-BE49-F238E27FC236}">
                  <a16:creationId xmlns:a16="http://schemas.microsoft.com/office/drawing/2014/main" id="{CB86B374-C3C6-71EC-C815-36A02707E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9" name="Picture 8">
              <a:extLst>
                <a:ext uri="{FF2B5EF4-FFF2-40B4-BE49-F238E27FC236}">
                  <a16:creationId xmlns:a16="http://schemas.microsoft.com/office/drawing/2014/main" id="{BCB31D80-45F2-E8AE-EE42-BDCC1327B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17C25AEC-6CBD-72D4-8003-5BC4139CA19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2E9B6064-01C7-A97F-2D08-CA9E349CC1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261371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93B42E-0B25-4CE1-A5F0-6E9F9880ECCC}"/>
              </a:ext>
            </a:extLst>
          </p:cNvPr>
          <p:cNvSpPr>
            <a:spLocks noGrp="1"/>
          </p:cNvSpPr>
          <p:nvPr>
            <p:ph type="subTitle" idx="1"/>
          </p:nvPr>
        </p:nvSpPr>
        <p:spPr>
          <a:xfrm>
            <a:off x="395288" y="1407825"/>
            <a:ext cx="11025352" cy="4150780"/>
          </a:xfrm>
        </p:spPr>
        <p:txBody>
          <a:bodyPr anchor="ctr">
            <a:normAutofit/>
          </a:bodyPr>
          <a:lstStyle/>
          <a:p>
            <a:pPr algn="l"/>
            <a:endParaRPr lang="en-GB" sz="1800" b="0" i="1" u="none" strike="noStrike" baseline="0" dirty="0">
              <a:latin typeface="GillSansMT"/>
            </a:endParaRPr>
          </a:p>
          <a:p>
            <a:r>
              <a:rPr lang="en-GB" sz="2200" dirty="0">
                <a:effectLst/>
                <a:latin typeface="Calibri" panose="020F0502020204030204" pitchFamily="34" charset="0"/>
                <a:ea typeface="Calibri" panose="020F0502020204030204" pitchFamily="34" charset="0"/>
                <a:cs typeface="Times New Roman" panose="02020603050405020304" pitchFamily="18" charset="0"/>
              </a:rPr>
              <a:t>Can you envisage where social investment might promote innovation in your organisation?</a:t>
            </a:r>
          </a:p>
          <a:p>
            <a:pPr algn="l"/>
            <a:endParaRPr lang="en-GB" sz="1900" dirty="0">
              <a:cs typeface="Times New Roman" panose="02020603050405020304" pitchFamily="18" charset="0"/>
            </a:endParaRPr>
          </a:p>
        </p:txBody>
      </p:sp>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395288" y="184150"/>
            <a:ext cx="11320462" cy="809272"/>
          </a:xfrm>
        </p:spPr>
        <p:txBody>
          <a:bodyPr>
            <a:normAutofit/>
          </a:bodyPr>
          <a:lstStyle/>
          <a:p>
            <a:pPr algn="l"/>
            <a:r>
              <a:rPr lang="en-GB" sz="4400" dirty="0">
                <a:latin typeface="Arial" panose="020B0604020202020204" pitchFamily="34" charset="0"/>
                <a:cs typeface="Arial" panose="020B0604020202020204" pitchFamily="34" charset="0"/>
              </a:rPr>
              <a:t>Poll</a:t>
            </a: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5" name="Group 4">
            <a:extLst>
              <a:ext uri="{FF2B5EF4-FFF2-40B4-BE49-F238E27FC236}">
                <a16:creationId xmlns:a16="http://schemas.microsoft.com/office/drawing/2014/main" id="{9BD4F366-1C9E-2114-CE35-EEB8FA080074}"/>
              </a:ext>
            </a:extLst>
          </p:cNvPr>
          <p:cNvGrpSpPr/>
          <p:nvPr/>
        </p:nvGrpSpPr>
        <p:grpSpPr>
          <a:xfrm>
            <a:off x="-9960" y="5313585"/>
            <a:ext cx="12187206" cy="1190440"/>
            <a:chOff x="-9960" y="5313585"/>
            <a:chExt cx="12187206" cy="1190440"/>
          </a:xfrm>
        </p:grpSpPr>
        <p:pic>
          <p:nvPicPr>
            <p:cNvPr id="7" name="Picture 6" descr="Macmillan green logo on black background&#10;&#10;Description automatically generated">
              <a:extLst>
                <a:ext uri="{FF2B5EF4-FFF2-40B4-BE49-F238E27FC236}">
                  <a16:creationId xmlns:a16="http://schemas.microsoft.com/office/drawing/2014/main" id="{8B68F248-3709-0C81-444C-A9EB4EB31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9" name="Picture 8">
              <a:extLst>
                <a:ext uri="{FF2B5EF4-FFF2-40B4-BE49-F238E27FC236}">
                  <a16:creationId xmlns:a16="http://schemas.microsoft.com/office/drawing/2014/main" id="{38E97EAF-E63E-5465-DE34-FD912938D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7C6B7D6E-E365-268B-C2D3-43B53DB307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BA31FB6D-3991-9D80-F877-5442C1D403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420276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395288" y="184150"/>
            <a:ext cx="11320462" cy="809272"/>
          </a:xfrm>
        </p:spPr>
        <p:txBody>
          <a:bodyPr>
            <a:normAutofit/>
          </a:bodyPr>
          <a:lstStyle/>
          <a:p>
            <a:pPr algn="l"/>
            <a:r>
              <a:rPr lang="en-GB" sz="4400" dirty="0">
                <a:latin typeface="Arial" panose="020B0604020202020204" pitchFamily="34" charset="0"/>
                <a:cs typeface="Arial" panose="020B0604020202020204" pitchFamily="34" charset="0"/>
              </a:rPr>
              <a:t>Questions?</a:t>
            </a: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5" name="Group 4">
            <a:extLst>
              <a:ext uri="{FF2B5EF4-FFF2-40B4-BE49-F238E27FC236}">
                <a16:creationId xmlns:a16="http://schemas.microsoft.com/office/drawing/2014/main" id="{C9A9B578-51F9-62CA-5A4B-C1EA4ABBDC58}"/>
              </a:ext>
            </a:extLst>
          </p:cNvPr>
          <p:cNvGrpSpPr/>
          <p:nvPr/>
        </p:nvGrpSpPr>
        <p:grpSpPr>
          <a:xfrm>
            <a:off x="-9960" y="5313585"/>
            <a:ext cx="12187206" cy="1190440"/>
            <a:chOff x="-9960" y="5313585"/>
            <a:chExt cx="12187206" cy="1190440"/>
          </a:xfrm>
        </p:grpSpPr>
        <p:pic>
          <p:nvPicPr>
            <p:cNvPr id="7" name="Picture 6" descr="Macmillan green logo on black background&#10;&#10;Description automatically generated">
              <a:extLst>
                <a:ext uri="{FF2B5EF4-FFF2-40B4-BE49-F238E27FC236}">
                  <a16:creationId xmlns:a16="http://schemas.microsoft.com/office/drawing/2014/main" id="{F5E267E1-1E10-8E5F-3D18-13047B4F7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9" name="Picture 8">
              <a:extLst>
                <a:ext uri="{FF2B5EF4-FFF2-40B4-BE49-F238E27FC236}">
                  <a16:creationId xmlns:a16="http://schemas.microsoft.com/office/drawing/2014/main" id="{63B39386-F088-EB81-5900-F7364D138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BC5FC468-AE60-F3DD-57EC-AB048B0F9C5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A2CB992C-10B1-AAF1-F181-FCAD1050F6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407998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283970" y="1314665"/>
            <a:ext cx="11320462" cy="793860"/>
          </a:xfrm>
        </p:spPr>
        <p:txBody>
          <a:bodyPr>
            <a:noAutofit/>
          </a:bodyPr>
          <a:lstStyle/>
          <a:p>
            <a:pPr algn="l"/>
            <a:r>
              <a:rPr lang="en-GB" sz="4400" dirty="0">
                <a:latin typeface="Arial" panose="020B0604020202020204" pitchFamily="34" charset="0"/>
                <a:cs typeface="Arial" panose="020B0604020202020204" pitchFamily="34" charset="0"/>
              </a:rPr>
              <a:t>Using Social Investment in End of Life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Care to promote Innovation in Healthcare:</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A Provider View</a:t>
            </a:r>
          </a:p>
        </p:txBody>
      </p:sp>
      <p:sp>
        <p:nvSpPr>
          <p:cNvPr id="3" name="Subtitle 2">
            <a:extLst>
              <a:ext uri="{FF2B5EF4-FFF2-40B4-BE49-F238E27FC236}">
                <a16:creationId xmlns:a16="http://schemas.microsoft.com/office/drawing/2014/main" id="{A093B42E-0B25-4CE1-A5F0-6E9F9880ECCC}"/>
              </a:ext>
            </a:extLst>
          </p:cNvPr>
          <p:cNvSpPr>
            <a:spLocks noGrp="1"/>
          </p:cNvSpPr>
          <p:nvPr>
            <p:ph type="subTitle" idx="1"/>
          </p:nvPr>
        </p:nvSpPr>
        <p:spPr>
          <a:xfrm>
            <a:off x="1935885" y="2623458"/>
            <a:ext cx="7096906" cy="2946567"/>
          </a:xfrm>
        </p:spPr>
        <p:txBody>
          <a:bodyPr>
            <a:normAutofit lnSpcReduction="10000"/>
          </a:bodyPr>
          <a:lstStyle/>
          <a:p>
            <a:pPr algn="just">
              <a:lnSpc>
                <a:spcPct val="100000"/>
              </a:lnSpc>
              <a:spcBef>
                <a:spcPts val="200"/>
              </a:spcBef>
              <a:spcAft>
                <a:spcPts val="700"/>
              </a:spcAft>
            </a:pP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Oxford University Hospitals NHS Foundation Trust </a:t>
            </a:r>
          </a:p>
          <a:p>
            <a:pPr algn="just">
              <a:lnSpc>
                <a:spcPct val="100000"/>
              </a:lnSpc>
              <a:spcBef>
                <a:spcPts val="200"/>
              </a:spcBef>
              <a:spcAft>
                <a:spcPts val="700"/>
              </a:spcAft>
            </a:pP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Chief Finance </a:t>
            </a:r>
            <a:r>
              <a:rPr lang="en-US" sz="1800" dirty="0">
                <a:solidFill>
                  <a:srgbClr val="262626"/>
                </a:solidFill>
                <a:latin typeface="Arial" panose="020B0604020202020204" pitchFamily="34" charset="0"/>
                <a:ea typeface="MS PGothic" panose="020B0600070205080204" pitchFamily="34" charset="-128"/>
                <a:cs typeface="Times New Roman" panose="02020603050405020304" pitchFamily="18" charset="0"/>
              </a:rPr>
              <a:t>O</a:t>
            </a: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fficer 		Jason Dorsett </a:t>
            </a:r>
          </a:p>
          <a:p>
            <a:pPr algn="just">
              <a:lnSpc>
                <a:spcPct val="100000"/>
              </a:lnSpc>
              <a:spcBef>
                <a:spcPts val="200"/>
              </a:spcBef>
              <a:spcAft>
                <a:spcPts val="700"/>
              </a:spcAft>
            </a:pP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Head of Financial </a:t>
            </a:r>
            <a:r>
              <a:rPr lang="en-US" sz="1800" dirty="0">
                <a:solidFill>
                  <a:srgbClr val="262626"/>
                </a:solidFill>
                <a:latin typeface="Arial" panose="020B0604020202020204" pitchFamily="34" charset="0"/>
                <a:ea typeface="MS PGothic" panose="020B0600070205080204" pitchFamily="34" charset="-128"/>
                <a:cs typeface="Times New Roman" panose="02020603050405020304" pitchFamily="18" charset="0"/>
              </a:rPr>
              <a:t>P</a:t>
            </a: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erformance 	Katherine Archer</a:t>
            </a:r>
          </a:p>
          <a:p>
            <a:pPr algn="just">
              <a:spcBef>
                <a:spcPts val="200"/>
              </a:spcBef>
              <a:spcAft>
                <a:spcPts val="700"/>
              </a:spcAft>
            </a:pPr>
            <a:endPar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endParaRPr>
          </a:p>
          <a:p>
            <a:pPr algn="just">
              <a:spcBef>
                <a:spcPts val="200"/>
              </a:spcBef>
              <a:spcAft>
                <a:spcPts val="700"/>
              </a:spcAft>
            </a:pP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Social Finance and Macmillan Cancer Support</a:t>
            </a:r>
          </a:p>
          <a:p>
            <a:pPr algn="just">
              <a:spcBef>
                <a:spcPts val="200"/>
              </a:spcBef>
              <a:spcAft>
                <a:spcPts val="700"/>
              </a:spcAft>
            </a:pP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Fund Lead 			Linsey Lambeth</a:t>
            </a:r>
          </a:p>
          <a:p>
            <a:pPr algn="just">
              <a:spcBef>
                <a:spcPts val="200"/>
              </a:spcBef>
              <a:spcAft>
                <a:spcPts val="700"/>
              </a:spcAft>
            </a:pPr>
            <a:endPar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endParaRPr>
          </a:p>
          <a:p>
            <a:pPr algn="just">
              <a:spcBef>
                <a:spcPts val="200"/>
              </a:spcBef>
              <a:spcAft>
                <a:spcPts val="700"/>
              </a:spcAft>
            </a:pPr>
            <a:r>
              <a:rPr lang="en-US" sz="1800" dirty="0">
                <a:solidFill>
                  <a:srgbClr val="262626"/>
                </a:solidFill>
                <a:latin typeface="Arial" panose="020B0604020202020204" pitchFamily="34" charset="0"/>
                <a:ea typeface="MS PGothic" panose="020B0600070205080204" pitchFamily="34" charset="-128"/>
                <a:cs typeface="Times New Roman" panose="02020603050405020304" pitchFamily="18" charset="0"/>
              </a:rPr>
              <a:t>			</a:t>
            </a:r>
            <a:r>
              <a:rPr lang="en-US"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			</a:t>
            </a:r>
            <a:endParaRPr lang="en-GB" sz="18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endParaRP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9" name="Group 8">
            <a:extLst>
              <a:ext uri="{FF2B5EF4-FFF2-40B4-BE49-F238E27FC236}">
                <a16:creationId xmlns:a16="http://schemas.microsoft.com/office/drawing/2014/main" id="{8B313EC4-22D9-A8F5-B6B7-051EE3FADCDB}"/>
              </a:ext>
            </a:extLst>
          </p:cNvPr>
          <p:cNvGrpSpPr/>
          <p:nvPr/>
        </p:nvGrpSpPr>
        <p:grpSpPr>
          <a:xfrm>
            <a:off x="-9960" y="5313585"/>
            <a:ext cx="12187206" cy="1190440"/>
            <a:chOff x="-9960" y="5313585"/>
            <a:chExt cx="12187206" cy="1190440"/>
          </a:xfrm>
        </p:grpSpPr>
        <p:pic>
          <p:nvPicPr>
            <p:cNvPr id="12" name="Picture 11" descr="Macmillan green logo on black background&#10;&#10;Description automatically generated">
              <a:extLst>
                <a:ext uri="{FF2B5EF4-FFF2-40B4-BE49-F238E27FC236}">
                  <a16:creationId xmlns:a16="http://schemas.microsoft.com/office/drawing/2014/main" id="{DA46B8BD-3839-497F-B236-162AE2DDE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8" name="Picture 7">
              <a:extLst>
                <a:ext uri="{FF2B5EF4-FFF2-40B4-BE49-F238E27FC236}">
                  <a16:creationId xmlns:a16="http://schemas.microsoft.com/office/drawing/2014/main" id="{70BF8DF0-E9B1-4E22-A69A-2F2886272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5" name="Picture 4">
              <a:extLst>
                <a:ext uri="{FF2B5EF4-FFF2-40B4-BE49-F238E27FC236}">
                  <a16:creationId xmlns:a16="http://schemas.microsoft.com/office/drawing/2014/main" id="{E4ADCCEF-B396-7B61-3A22-9223FD5C39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7" name="Picture 6" descr="Text&#10;&#10;Description automatically generated">
              <a:extLst>
                <a:ext uri="{FF2B5EF4-FFF2-40B4-BE49-F238E27FC236}">
                  <a16:creationId xmlns:a16="http://schemas.microsoft.com/office/drawing/2014/main" id="{4761276B-A1FA-6B6C-D9ED-C044452D6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340833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395288" y="184150"/>
            <a:ext cx="11320462" cy="809272"/>
          </a:xfrm>
        </p:spPr>
        <p:txBody>
          <a:bodyPr>
            <a:normAutofit/>
          </a:bodyPr>
          <a:lstStyle/>
          <a:p>
            <a:pPr algn="l"/>
            <a:r>
              <a:rPr lang="en-GB" sz="4400" dirty="0">
                <a:latin typeface="Arial" panose="020B0604020202020204" pitchFamily="34" charset="0"/>
                <a:cs typeface="Arial" panose="020B0604020202020204" pitchFamily="34" charset="0"/>
              </a:rPr>
              <a:t>Poll</a:t>
            </a:r>
          </a:p>
        </p:txBody>
      </p:sp>
      <p:sp>
        <p:nvSpPr>
          <p:cNvPr id="3" name="Subtitle 2">
            <a:extLst>
              <a:ext uri="{FF2B5EF4-FFF2-40B4-BE49-F238E27FC236}">
                <a16:creationId xmlns:a16="http://schemas.microsoft.com/office/drawing/2014/main" id="{A093B42E-0B25-4CE1-A5F0-6E9F9880ECCC}"/>
              </a:ext>
            </a:extLst>
          </p:cNvPr>
          <p:cNvSpPr>
            <a:spLocks noGrp="1"/>
          </p:cNvSpPr>
          <p:nvPr>
            <p:ph type="subTitle" idx="1"/>
          </p:nvPr>
        </p:nvSpPr>
        <p:spPr>
          <a:xfrm>
            <a:off x="839788" y="1418955"/>
            <a:ext cx="11025352" cy="3933879"/>
          </a:xfrm>
        </p:spPr>
        <p:txBody>
          <a:bodyPr>
            <a:normAutofit/>
          </a:bodyPr>
          <a:lstStyle/>
          <a:p>
            <a:pPr>
              <a:lnSpc>
                <a:spcPct val="150000"/>
              </a:lnSpc>
              <a:spcBef>
                <a:spcPts val="200"/>
              </a:spcBef>
              <a:spcAft>
                <a:spcPts val="700"/>
              </a:spcAft>
            </a:pPr>
            <a:endParaRPr lang="en-GB" sz="1800" dirty="0">
              <a:latin typeface="Arial" panose="020B0604020202020204" pitchFamily="34" charset="0"/>
              <a:cs typeface="Times New Roman" panose="02020603050405020304" pitchFamily="18" charset="0"/>
            </a:endParaRPr>
          </a:p>
          <a:p>
            <a:pPr>
              <a:lnSpc>
                <a:spcPct val="150000"/>
              </a:lnSpc>
              <a:spcBef>
                <a:spcPts val="200"/>
              </a:spcBef>
              <a:spcAft>
                <a:spcPts val="700"/>
              </a:spcAft>
            </a:pPr>
            <a:endParaRPr lang="en-GB" sz="1800" dirty="0">
              <a:latin typeface="Arial" panose="020B0604020202020204" pitchFamily="34" charset="0"/>
              <a:cs typeface="Times New Roman" panose="02020603050405020304" pitchFamily="18" charset="0"/>
            </a:endParaRPr>
          </a:p>
          <a:p>
            <a:pPr>
              <a:lnSpc>
                <a:spcPct val="150000"/>
              </a:lnSpc>
              <a:spcBef>
                <a:spcPts val="200"/>
              </a:spcBef>
              <a:spcAft>
                <a:spcPts val="700"/>
              </a:spcAft>
            </a:pPr>
            <a:endParaRPr lang="en-GB" sz="1800" dirty="0">
              <a:latin typeface="Arial" panose="020B0604020202020204" pitchFamily="34" charset="0"/>
              <a:cs typeface="Times New Roman" panose="02020603050405020304" pitchFamily="18" charset="0"/>
            </a:endParaRPr>
          </a:p>
          <a:p>
            <a:pPr>
              <a:lnSpc>
                <a:spcPct val="150000"/>
              </a:lnSpc>
              <a:spcBef>
                <a:spcPts val="200"/>
              </a:spcBef>
              <a:spcAft>
                <a:spcPts val="700"/>
              </a:spcAft>
            </a:pPr>
            <a:r>
              <a:rPr lang="en-GB" sz="2200" dirty="0">
                <a:latin typeface="Arial" panose="020B0604020202020204" pitchFamily="34" charset="0"/>
                <a:cs typeface="Times New Roman" panose="02020603050405020304" pitchFamily="18" charset="0"/>
              </a:rPr>
              <a:t>How much do you know about social investment and Social Finance?</a:t>
            </a: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5" name="Group 4">
            <a:extLst>
              <a:ext uri="{FF2B5EF4-FFF2-40B4-BE49-F238E27FC236}">
                <a16:creationId xmlns:a16="http://schemas.microsoft.com/office/drawing/2014/main" id="{6AA41065-1EA9-46AA-6E8A-D42B4F272D8A}"/>
              </a:ext>
            </a:extLst>
          </p:cNvPr>
          <p:cNvGrpSpPr/>
          <p:nvPr/>
        </p:nvGrpSpPr>
        <p:grpSpPr>
          <a:xfrm>
            <a:off x="-9960" y="5313585"/>
            <a:ext cx="12187206" cy="1190440"/>
            <a:chOff x="-9960" y="5313585"/>
            <a:chExt cx="12187206" cy="1190440"/>
          </a:xfrm>
        </p:grpSpPr>
        <p:pic>
          <p:nvPicPr>
            <p:cNvPr id="7" name="Picture 6" descr="Macmillan green logo on black background&#10;&#10;Description automatically generated">
              <a:extLst>
                <a:ext uri="{FF2B5EF4-FFF2-40B4-BE49-F238E27FC236}">
                  <a16:creationId xmlns:a16="http://schemas.microsoft.com/office/drawing/2014/main" id="{43A9FA7E-3B7C-5F3A-BEC4-5C3E6E16E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9" name="Picture 8">
              <a:extLst>
                <a:ext uri="{FF2B5EF4-FFF2-40B4-BE49-F238E27FC236}">
                  <a16:creationId xmlns:a16="http://schemas.microsoft.com/office/drawing/2014/main" id="{A1DE0479-CB38-4DC3-85D8-B25F0108C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31AFB454-4B53-D751-C760-8F9216E050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B2326162-5411-223C-82A0-93390417F6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129063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C4F6-AA46-4ABB-BB02-3DF5B92DE2F0}"/>
              </a:ext>
            </a:extLst>
          </p:cNvPr>
          <p:cNvSpPr>
            <a:spLocks noGrp="1"/>
          </p:cNvSpPr>
          <p:nvPr>
            <p:ph type="title"/>
          </p:nvPr>
        </p:nvSpPr>
        <p:spPr/>
        <p:txBody>
          <a:bodyPr/>
          <a:lstStyle/>
          <a:p>
            <a:pPr>
              <a:lnSpc>
                <a:spcPct val="100000"/>
              </a:lnSpc>
            </a:pPr>
            <a:br>
              <a:rPr lang="en-GB" sz="1100"/>
            </a:br>
            <a:endParaRPr lang="en-GB" sz="1100"/>
          </a:p>
        </p:txBody>
      </p:sp>
      <p:sp>
        <p:nvSpPr>
          <p:cNvPr id="5" name="Slide Number Placeholder 4">
            <a:extLst>
              <a:ext uri="{FF2B5EF4-FFF2-40B4-BE49-F238E27FC236}">
                <a16:creationId xmlns:a16="http://schemas.microsoft.com/office/drawing/2014/main" id="{A69B269D-EF1C-4DE5-A2AC-13F5BD2FC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4DDA-1F69-4C77-86B7-961051FC65E8}" type="slidenum">
              <a:rPr kumimoji="0" lang="en-GB" sz="12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4" name="Table 44">
            <a:extLst>
              <a:ext uri="{FF2B5EF4-FFF2-40B4-BE49-F238E27FC236}">
                <a16:creationId xmlns:a16="http://schemas.microsoft.com/office/drawing/2014/main" id="{F68D4F86-C35A-4CEE-A9D2-7D690FDEE317}"/>
              </a:ext>
            </a:extLst>
          </p:cNvPr>
          <p:cNvGraphicFramePr>
            <a:graphicFrameLocks noGrp="1"/>
          </p:cNvGraphicFramePr>
          <p:nvPr>
            <p:ph type="tbl" sz="quarter" idx="20"/>
            <p:extLst>
              <p:ext uri="{D42A27DB-BD31-4B8C-83A1-F6EECF244321}">
                <p14:modId xmlns:p14="http://schemas.microsoft.com/office/powerpoint/2010/main" val="4095015850"/>
              </p:ext>
            </p:extLst>
          </p:nvPr>
        </p:nvGraphicFramePr>
        <p:xfrm>
          <a:off x="7869330" y="1764865"/>
          <a:ext cx="3992563" cy="4293792"/>
        </p:xfrm>
        <a:graphic>
          <a:graphicData uri="http://schemas.openxmlformats.org/drawingml/2006/table">
            <a:tbl>
              <a:tblPr firstRow="1" bandRow="1">
                <a:tableStyleId>{2D5ABB26-0587-4C30-8999-92F81FD0307C}</a:tableStyleId>
              </a:tblPr>
              <a:tblGrid>
                <a:gridCol w="3992563">
                  <a:extLst>
                    <a:ext uri="{9D8B030D-6E8A-4147-A177-3AD203B41FA5}">
                      <a16:colId xmlns:a16="http://schemas.microsoft.com/office/drawing/2014/main" val="1373974623"/>
                    </a:ext>
                  </a:extLst>
                </a:gridCol>
              </a:tblGrid>
              <a:tr h="4293792">
                <a:tc>
                  <a:txBody>
                    <a:bodyPr/>
                    <a:lstStyle/>
                    <a:p>
                      <a:endParaRPr lang="en-GB" dirty="0"/>
                    </a:p>
                    <a:p>
                      <a:endParaRPr lang="en-GB" dirty="0"/>
                    </a:p>
                    <a:p>
                      <a:r>
                        <a:rPr lang="en-GB" sz="1800" kern="1200" dirty="0">
                          <a:solidFill>
                            <a:schemeClr val="tx1"/>
                          </a:solidFill>
                          <a:latin typeface="+mn-lt"/>
                          <a:ea typeface="+mn-ea"/>
                          <a:cs typeface="+mn-cs"/>
                        </a:rPr>
                        <a:t>The social investment working</a:t>
                      </a:r>
                    </a:p>
                    <a:p>
                      <a:r>
                        <a:rPr lang="en-GB" sz="1800" kern="1200" dirty="0">
                          <a:solidFill>
                            <a:schemeClr val="tx1"/>
                          </a:solidFill>
                          <a:latin typeface="+mn-lt"/>
                          <a:ea typeface="+mn-ea"/>
                          <a:cs typeface="+mn-cs"/>
                        </a:rPr>
                        <a:t>model closely examines the </a:t>
                      </a:r>
                      <a:r>
                        <a:rPr lang="en-GB" sz="1800" b="1" kern="1200" dirty="0">
                          <a:solidFill>
                            <a:schemeClr val="tx1"/>
                          </a:solidFill>
                          <a:latin typeface="+mn-lt"/>
                          <a:ea typeface="+mn-ea"/>
                          <a:cs typeface="+mn-cs"/>
                        </a:rPr>
                        <a:t>system stressors</a:t>
                      </a:r>
                      <a:r>
                        <a:rPr lang="en-GB" sz="1800" kern="1200" dirty="0">
                          <a:solidFill>
                            <a:schemeClr val="tx1"/>
                          </a:solidFill>
                          <a:latin typeface="+mn-lt"/>
                          <a:ea typeface="+mn-ea"/>
                          <a:cs typeface="+mn-cs"/>
                        </a:rPr>
                        <a:t>, based on the root causes and requirements for success. These are targeted through developing personalised health and care services. </a:t>
                      </a:r>
                    </a:p>
                    <a:p>
                      <a:endParaRPr lang="en-GB" sz="1800" kern="1200" dirty="0">
                        <a:solidFill>
                          <a:schemeClr val="tx1"/>
                        </a:solidFill>
                        <a:latin typeface="+mn-lt"/>
                        <a:ea typeface="+mn-ea"/>
                        <a:cs typeface="+mn-cs"/>
                      </a:endParaRPr>
                    </a:p>
                    <a:p>
                      <a:r>
                        <a:rPr lang="en-GB" sz="1800" kern="1200" dirty="0">
                          <a:solidFill>
                            <a:schemeClr val="tx1"/>
                          </a:solidFill>
                          <a:latin typeface="+mn-lt"/>
                          <a:ea typeface="+mn-ea"/>
                          <a:cs typeface="+mn-cs"/>
                        </a:rPr>
                        <a:t>The focus is on </a:t>
                      </a:r>
                      <a:r>
                        <a:rPr lang="en-GB" sz="1800" b="1" kern="1200" dirty="0">
                          <a:solidFill>
                            <a:schemeClr val="tx1"/>
                          </a:solidFill>
                          <a:latin typeface="+mn-lt"/>
                          <a:ea typeface="+mn-ea"/>
                          <a:cs typeface="+mn-cs"/>
                        </a:rPr>
                        <a:t>driving outcomes that matter </a:t>
                      </a:r>
                      <a:r>
                        <a:rPr lang="en-GB" sz="1800" kern="1200" dirty="0">
                          <a:solidFill>
                            <a:schemeClr val="tx1"/>
                          </a:solidFill>
                          <a:latin typeface="+mn-lt"/>
                          <a:ea typeface="+mn-ea"/>
                          <a:cs typeface="+mn-cs"/>
                        </a:rPr>
                        <a:t>to both the population and the wider system.</a:t>
                      </a:r>
                    </a:p>
                    <a:p>
                      <a:endParaRPr lang="en-GB" dirty="0"/>
                    </a:p>
                  </a:txBody>
                  <a:tcPr/>
                </a:tc>
                <a:extLst>
                  <a:ext uri="{0D108BD9-81ED-4DB2-BD59-A6C34878D82A}">
                    <a16:rowId xmlns:a16="http://schemas.microsoft.com/office/drawing/2014/main" val="4192723094"/>
                  </a:ext>
                </a:extLst>
              </a:tr>
            </a:tbl>
          </a:graphicData>
        </a:graphic>
      </p:graphicFrame>
      <p:sp>
        <p:nvSpPr>
          <p:cNvPr id="39" name="Text Placeholder 38">
            <a:extLst>
              <a:ext uri="{FF2B5EF4-FFF2-40B4-BE49-F238E27FC236}">
                <a16:creationId xmlns:a16="http://schemas.microsoft.com/office/drawing/2014/main" id="{086C1C3B-DF27-46A3-BFCA-A6D10318C3DD}"/>
              </a:ext>
            </a:extLst>
          </p:cNvPr>
          <p:cNvSpPr>
            <a:spLocks noGrp="1"/>
          </p:cNvSpPr>
          <p:nvPr>
            <p:ph type="body" sz="quarter" idx="14"/>
          </p:nvPr>
        </p:nvSpPr>
        <p:spPr/>
        <p:txBody>
          <a:bodyPr/>
          <a:lstStyle/>
          <a:p>
            <a:r>
              <a:rPr lang="en-US"/>
              <a:t>Our working model</a:t>
            </a:r>
            <a:endParaRPr lang="en-GB"/>
          </a:p>
        </p:txBody>
      </p:sp>
      <p:grpSp>
        <p:nvGrpSpPr>
          <p:cNvPr id="29" name="Group 28">
            <a:extLst>
              <a:ext uri="{FF2B5EF4-FFF2-40B4-BE49-F238E27FC236}">
                <a16:creationId xmlns:a16="http://schemas.microsoft.com/office/drawing/2014/main" id="{3E8EEC3D-3E69-4D26-877D-316A7F21B83F}"/>
              </a:ext>
            </a:extLst>
          </p:cNvPr>
          <p:cNvGrpSpPr/>
          <p:nvPr/>
        </p:nvGrpSpPr>
        <p:grpSpPr>
          <a:xfrm>
            <a:off x="175255" y="1017430"/>
            <a:ext cx="7243307" cy="4483379"/>
            <a:chOff x="1895710" y="1397000"/>
            <a:chExt cx="8346842" cy="4677667"/>
          </a:xfrm>
          <a:solidFill>
            <a:schemeClr val="accent2">
              <a:lumMod val="75000"/>
            </a:schemeClr>
          </a:solidFill>
        </p:grpSpPr>
        <p:graphicFrame>
          <p:nvGraphicFramePr>
            <p:cNvPr id="30" name="Diagram 29">
              <a:extLst>
                <a:ext uri="{FF2B5EF4-FFF2-40B4-BE49-F238E27FC236}">
                  <a16:creationId xmlns:a16="http://schemas.microsoft.com/office/drawing/2014/main" id="{A53B95B1-D126-4FFF-952B-C8BFACBFF84F}"/>
                </a:ext>
              </a:extLst>
            </p:cNvPr>
            <p:cNvGraphicFramePr/>
            <p:nvPr/>
          </p:nvGraphicFramePr>
          <p:xfrm>
            <a:off x="1895710" y="1397000"/>
            <a:ext cx="8346842" cy="4601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Graphic 30" descr="Warning">
              <a:extLst>
                <a:ext uri="{FF2B5EF4-FFF2-40B4-BE49-F238E27FC236}">
                  <a16:creationId xmlns:a16="http://schemas.microsoft.com/office/drawing/2014/main" id="{E385EF72-89EA-4547-8742-A5445E163B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99173" y="3108656"/>
              <a:ext cx="914400" cy="914400"/>
            </a:xfrm>
            <a:prstGeom prst="rect">
              <a:avLst/>
            </a:prstGeom>
          </p:spPr>
        </p:pic>
        <p:pic>
          <p:nvPicPr>
            <p:cNvPr id="32" name="Graphic 31" descr="Pound">
              <a:extLst>
                <a:ext uri="{FF2B5EF4-FFF2-40B4-BE49-F238E27FC236}">
                  <a16:creationId xmlns:a16="http://schemas.microsoft.com/office/drawing/2014/main" id="{4AE2F45B-C426-4A8D-870A-EFC4DEC498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02124" y="3301027"/>
              <a:ext cx="806345" cy="806345"/>
            </a:xfrm>
            <a:prstGeom prst="rect">
              <a:avLst/>
            </a:prstGeom>
          </p:spPr>
        </p:pic>
        <p:pic>
          <p:nvPicPr>
            <p:cNvPr id="33" name="Graphic 32" descr="Doctor">
              <a:extLst>
                <a:ext uri="{FF2B5EF4-FFF2-40B4-BE49-F238E27FC236}">
                  <a16:creationId xmlns:a16="http://schemas.microsoft.com/office/drawing/2014/main" id="{53608AA6-BFF4-4CCA-967C-0C080D19C7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63591" y="3229153"/>
              <a:ext cx="914400" cy="914400"/>
            </a:xfrm>
            <a:prstGeom prst="rect">
              <a:avLst/>
            </a:prstGeom>
          </p:spPr>
        </p:pic>
        <p:pic>
          <p:nvPicPr>
            <p:cNvPr id="34" name="Graphic 33" descr="Universal Access">
              <a:extLst>
                <a:ext uri="{FF2B5EF4-FFF2-40B4-BE49-F238E27FC236}">
                  <a16:creationId xmlns:a16="http://schemas.microsoft.com/office/drawing/2014/main" id="{207201EC-0FC2-4256-A762-F44DA57E6A3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99465" y="3127224"/>
              <a:ext cx="914400" cy="914400"/>
            </a:xfrm>
            <a:prstGeom prst="rect">
              <a:avLst/>
            </a:prstGeom>
          </p:spPr>
        </p:pic>
        <p:sp>
          <p:nvSpPr>
            <p:cNvPr id="35" name="Arrow: Curved Left 34">
              <a:extLst>
                <a:ext uri="{FF2B5EF4-FFF2-40B4-BE49-F238E27FC236}">
                  <a16:creationId xmlns:a16="http://schemas.microsoft.com/office/drawing/2014/main" id="{9D458092-49D1-47B2-A9E1-77324938FF04}"/>
                </a:ext>
              </a:extLst>
            </p:cNvPr>
            <p:cNvSpPr/>
            <p:nvPr/>
          </p:nvSpPr>
          <p:spPr>
            <a:xfrm rot="5400000">
              <a:off x="6704721" y="2501233"/>
              <a:ext cx="1352289" cy="5209024"/>
            </a:xfrm>
            <a:prstGeom prst="curvedLeftArrow">
              <a:avLst>
                <a:gd name="adj1" fmla="val 9812"/>
                <a:gd name="adj2" fmla="val 50000"/>
                <a:gd name="adj3" fmla="val 13991"/>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1DA8DFAD-5278-40E7-A8BD-D6C53E05FD35}"/>
                </a:ext>
              </a:extLst>
            </p:cNvPr>
            <p:cNvSpPr/>
            <p:nvPr/>
          </p:nvSpPr>
          <p:spPr>
            <a:xfrm>
              <a:off x="6732889" y="5318724"/>
              <a:ext cx="1684134" cy="75594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Repayment </a:t>
              </a:r>
              <a:r>
                <a:rPr kumimoji="0" lang="en-US" sz="1600" b="0" i="1" u="none" strike="noStrike" kern="1200" cap="none" spc="0" normalizeH="0" baseline="0" noProof="0" dirty="0">
                  <a:ln>
                    <a:noFill/>
                  </a:ln>
                  <a:solidFill>
                    <a:prstClr val="white"/>
                  </a:solidFill>
                  <a:effectLst/>
                  <a:uLnTx/>
                  <a:uFillTx/>
                  <a:latin typeface="Arial"/>
                  <a:ea typeface="+mn-ea"/>
                  <a:cs typeface="+mn-cs"/>
                </a:rPr>
                <a:t>if value achieved</a:t>
              </a:r>
              <a:endParaRPr kumimoji="0" lang="en-GB" sz="1600" b="0" i="1" u="none" strike="noStrike" kern="1200" cap="none" spc="0" normalizeH="0" baseline="0" noProof="0" dirty="0">
                <a:ln>
                  <a:noFill/>
                </a:ln>
                <a:solidFill>
                  <a:prstClr val="white"/>
                </a:solidFill>
                <a:effectLst/>
                <a:uLnTx/>
                <a:uFillTx/>
                <a:latin typeface="Arial"/>
                <a:ea typeface="+mn-ea"/>
                <a:cs typeface="+mn-cs"/>
              </a:endParaRPr>
            </a:p>
          </p:txBody>
        </p:sp>
        <p:pic>
          <p:nvPicPr>
            <p:cNvPr id="37" name="Graphic 36" descr="User network outline">
              <a:extLst>
                <a:ext uri="{FF2B5EF4-FFF2-40B4-BE49-F238E27FC236}">
                  <a16:creationId xmlns:a16="http://schemas.microsoft.com/office/drawing/2014/main" id="{A121A3F4-9DC0-4EF3-8A60-D6736F9464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22847" y="3627479"/>
              <a:ext cx="776618" cy="776618"/>
            </a:xfrm>
            <a:prstGeom prst="rect">
              <a:avLst/>
            </a:prstGeom>
          </p:spPr>
        </p:pic>
      </p:grpSp>
      <p:sp>
        <p:nvSpPr>
          <p:cNvPr id="19" name="Title 1">
            <a:extLst>
              <a:ext uri="{FF2B5EF4-FFF2-40B4-BE49-F238E27FC236}">
                <a16:creationId xmlns:a16="http://schemas.microsoft.com/office/drawing/2014/main" id="{D2D7550B-248C-4264-9790-FFE2389EAA4D}"/>
              </a:ext>
            </a:extLst>
          </p:cNvPr>
          <p:cNvSpPr txBox="1">
            <a:spLocks/>
          </p:cNvSpPr>
          <p:nvPr/>
        </p:nvSpPr>
        <p:spPr>
          <a:xfrm>
            <a:off x="178911" y="419034"/>
            <a:ext cx="8388000" cy="875299"/>
          </a:xfrm>
          <a:prstGeom prst="rect">
            <a:avLst/>
          </a:prstGeom>
        </p:spPr>
        <p:txBody>
          <a:bodyPr vert="horz" lIns="0" tIns="0" rIns="0" bIns="0" rtlCol="0" anchor="t" anchorCtr="0">
            <a:noAutofit/>
          </a:bodyPr>
          <a:lstStyle>
            <a:lvl1pPr algn="l" defTabSz="914400" rtl="0" eaLnBrk="1" latinLnBrk="0" hangingPunct="1">
              <a:lnSpc>
                <a:spcPts val="384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ts val="384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a:ea typeface="+mj-ea"/>
                <a:cs typeface="+mj-cs"/>
              </a:rPr>
              <a:t>What is Social Investment?</a:t>
            </a:r>
            <a:endParaRPr kumimoji="0" lang="en-GB" sz="4400" b="0" i="0" u="none" strike="noStrike" kern="1200" cap="none" spc="0" normalizeH="0" baseline="0" noProof="0" dirty="0">
              <a:ln>
                <a:noFill/>
              </a:ln>
              <a:solidFill>
                <a:prstClr val="black"/>
              </a:solidFill>
              <a:effectLst/>
              <a:uLnTx/>
              <a:uFillTx/>
              <a:latin typeface="Arial"/>
              <a:ea typeface="+mj-ea"/>
              <a:cs typeface="+mj-cs"/>
            </a:endParaRPr>
          </a:p>
        </p:txBody>
      </p:sp>
      <p:pic>
        <p:nvPicPr>
          <p:cNvPr id="3" name="Picture 2">
            <a:extLst>
              <a:ext uri="{FF2B5EF4-FFF2-40B4-BE49-F238E27FC236}">
                <a16:creationId xmlns:a16="http://schemas.microsoft.com/office/drawing/2014/main" id="{5BEED8FB-BFBF-00D1-95F9-55A4F0209064}"/>
              </a:ext>
            </a:extLst>
          </p:cNvPr>
          <p:cNvPicPr>
            <a:picLocks noChangeAspect="1"/>
          </p:cNvPicPr>
          <p:nvPr/>
        </p:nvPicPr>
        <p:blipFill rotWithShape="1">
          <a:blip r:embed="rId18">
            <a:extLst>
              <a:ext uri="{28A0092B-C50C-407E-A947-70E740481C1C}">
                <a14:useLocalDpi xmlns:a14="http://schemas.microsoft.com/office/drawing/2010/main" val="0"/>
              </a:ext>
            </a:extLst>
          </a:blip>
          <a:srcRect l="45238" b="48556"/>
          <a:stretch/>
        </p:blipFill>
        <p:spPr>
          <a:xfrm>
            <a:off x="9584267" y="2281"/>
            <a:ext cx="2607733" cy="2449689"/>
          </a:xfrm>
          <a:prstGeom prst="rect">
            <a:avLst/>
          </a:prstGeom>
        </p:spPr>
      </p:pic>
    </p:spTree>
    <p:extLst>
      <p:ext uri="{BB962C8B-B14F-4D97-AF65-F5344CB8AC3E}">
        <p14:creationId xmlns:p14="http://schemas.microsoft.com/office/powerpoint/2010/main" val="215698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361475" y="152344"/>
            <a:ext cx="11320462" cy="1605436"/>
          </a:xfrm>
        </p:spPr>
        <p:txBody>
          <a:bodyPr>
            <a:normAutofit/>
          </a:bodyPr>
          <a:lstStyle/>
          <a:p>
            <a:pPr algn="l"/>
            <a:r>
              <a:rPr lang="en-GB" sz="4400" dirty="0">
                <a:effectLst/>
                <a:latin typeface="Arial" panose="020B0604020202020204" pitchFamily="34" charset="0"/>
                <a:ea typeface="Calibri" panose="020F0502020204030204" pitchFamily="34" charset="0"/>
                <a:cs typeface="Times New Roman" panose="02020603050405020304" pitchFamily="18" charset="0"/>
              </a:rPr>
              <a:t>Social Investment </a:t>
            </a:r>
            <a:br>
              <a:rPr lang="en-GB" sz="4400" dirty="0">
                <a:effectLst/>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A093B42E-0B25-4CE1-A5F0-6E9F9880ECCC}"/>
              </a:ext>
            </a:extLst>
          </p:cNvPr>
          <p:cNvSpPr>
            <a:spLocks noGrp="1"/>
          </p:cNvSpPr>
          <p:nvPr>
            <p:ph type="subTitle" idx="1"/>
          </p:nvPr>
        </p:nvSpPr>
        <p:spPr>
          <a:xfrm>
            <a:off x="159989" y="1398674"/>
            <a:ext cx="11723433" cy="3262251"/>
          </a:xfrm>
        </p:spPr>
        <p:txBody>
          <a:bodyPr>
            <a:noAutofit/>
          </a:bodyPr>
          <a:lstStyle/>
          <a:p>
            <a:pPr marL="800100" marR="252095" lvl="1" indent="-342900" algn="l">
              <a:lnSpc>
                <a:spcPct val="200000"/>
              </a:lnSpc>
              <a:spcBef>
                <a:spcPts val="200"/>
              </a:spcBef>
              <a:spcAft>
                <a:spcPts val="200"/>
              </a:spcAft>
              <a:buClr>
                <a:srgbClr val="51832B"/>
              </a:buClr>
              <a:buFont typeface="Arial" panose="020B0604020202020204" pitchFamily="34" charset="0"/>
              <a:buChar char="•"/>
              <a:tabLst>
                <a:tab pos="215900" algn="l"/>
              </a:tabLst>
            </a:pPr>
            <a:r>
              <a:rPr lang="en-GB" sz="2400" dirty="0">
                <a:solidFill>
                  <a:srgbClr val="000000"/>
                </a:solidFill>
              </a:rPr>
              <a:t>Evidence-based approach and joint analysis of population need and system working</a:t>
            </a:r>
          </a:p>
          <a:p>
            <a:pPr marL="800100" marR="252095" lvl="1" indent="-342900" algn="l">
              <a:lnSpc>
                <a:spcPct val="200000"/>
              </a:lnSpc>
              <a:spcBef>
                <a:spcPts val="200"/>
              </a:spcBef>
              <a:spcAft>
                <a:spcPts val="200"/>
              </a:spcAft>
              <a:buClr>
                <a:srgbClr val="51832B"/>
              </a:buClr>
              <a:buFont typeface="Arial" panose="020B0604020202020204" pitchFamily="34" charset="0"/>
              <a:buChar char="•"/>
              <a:tabLst>
                <a:tab pos="215900" algn="l"/>
              </a:tabLst>
            </a:pPr>
            <a:r>
              <a:rPr lang="en-GB" sz="2400" dirty="0">
                <a:solidFill>
                  <a:srgbClr val="000000"/>
                </a:solidFill>
              </a:rPr>
              <a:t>Partnering with Social Finance to fund up-front costs</a:t>
            </a:r>
          </a:p>
          <a:p>
            <a:pPr marL="800100" marR="252095" lvl="1" indent="-342900" algn="l">
              <a:lnSpc>
                <a:spcPct val="200000"/>
              </a:lnSpc>
              <a:spcBef>
                <a:spcPts val="200"/>
              </a:spcBef>
              <a:spcAft>
                <a:spcPts val="200"/>
              </a:spcAft>
              <a:buClr>
                <a:srgbClr val="51832B"/>
              </a:buClr>
              <a:buFont typeface="Arial" panose="020B0604020202020204" pitchFamily="34" charset="0"/>
              <a:buChar char="•"/>
              <a:tabLst>
                <a:tab pos="215900" algn="l"/>
              </a:tabLst>
            </a:pPr>
            <a:r>
              <a:rPr lang="en-GB" sz="2400" dirty="0">
                <a:solidFill>
                  <a:srgbClr val="000000"/>
                </a:solidFill>
              </a:rPr>
              <a:t>Using a reduction in avoidable bed days to determine the level of repayment</a:t>
            </a:r>
          </a:p>
          <a:p>
            <a:pPr marL="800100" marR="252095" lvl="1" indent="-342900" algn="l">
              <a:lnSpc>
                <a:spcPct val="200000"/>
              </a:lnSpc>
              <a:spcBef>
                <a:spcPts val="200"/>
              </a:spcBef>
              <a:spcAft>
                <a:spcPts val="200"/>
              </a:spcAft>
              <a:buClr>
                <a:srgbClr val="51832B"/>
              </a:buClr>
              <a:buFont typeface="Arial" panose="020B0604020202020204" pitchFamily="34" charset="0"/>
              <a:buChar char="•"/>
              <a:tabLst>
                <a:tab pos="215900" algn="l"/>
              </a:tabLst>
            </a:pPr>
            <a:r>
              <a:rPr lang="en-GB" sz="2400" dirty="0">
                <a:solidFill>
                  <a:srgbClr val="000000"/>
                </a:solidFill>
              </a:rPr>
              <a:t>Explaining how data is being used to identify continuous service improvement</a:t>
            </a: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5" name="Group 4">
            <a:extLst>
              <a:ext uri="{FF2B5EF4-FFF2-40B4-BE49-F238E27FC236}">
                <a16:creationId xmlns:a16="http://schemas.microsoft.com/office/drawing/2014/main" id="{8291E583-7B60-CF1D-49F2-F45A03A0EC81}"/>
              </a:ext>
            </a:extLst>
          </p:cNvPr>
          <p:cNvGrpSpPr/>
          <p:nvPr/>
        </p:nvGrpSpPr>
        <p:grpSpPr>
          <a:xfrm>
            <a:off x="-9960" y="5313585"/>
            <a:ext cx="12187206" cy="1190440"/>
            <a:chOff x="-9960" y="5313585"/>
            <a:chExt cx="12187206" cy="1190440"/>
          </a:xfrm>
        </p:grpSpPr>
        <p:pic>
          <p:nvPicPr>
            <p:cNvPr id="7" name="Picture 6" descr="Macmillan green logo on black background&#10;&#10;Description automatically generated">
              <a:extLst>
                <a:ext uri="{FF2B5EF4-FFF2-40B4-BE49-F238E27FC236}">
                  <a16:creationId xmlns:a16="http://schemas.microsoft.com/office/drawing/2014/main" id="{10D3FE4B-4979-3295-9E4D-9BE86D8E4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9" name="Picture 8">
              <a:extLst>
                <a:ext uri="{FF2B5EF4-FFF2-40B4-BE49-F238E27FC236}">
                  <a16:creationId xmlns:a16="http://schemas.microsoft.com/office/drawing/2014/main" id="{D1F74816-BAC0-807D-32A5-185A8C1B6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892EE25C-720B-6805-A374-9D33C488584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98B2C005-CB10-9C5F-15FD-C58FC8FFCD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633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2826E-A2EB-4776-963A-BFCE0B08BF86}"/>
              </a:ext>
            </a:extLst>
          </p:cNvPr>
          <p:cNvSpPr>
            <a:spLocks noGrp="1"/>
          </p:cNvSpPr>
          <p:nvPr>
            <p:ph type="title"/>
          </p:nvPr>
        </p:nvSpPr>
        <p:spPr>
          <a:xfrm>
            <a:off x="458162" y="406305"/>
            <a:ext cx="11315382" cy="684705"/>
          </a:xfrm>
        </p:spPr>
        <p:txBody>
          <a:bodyPr/>
          <a:lstStyle/>
          <a:p>
            <a:r>
              <a:rPr lang="en-GB" sz="4400" b="0" dirty="0">
                <a:latin typeface="Arial" panose="020B0604020202020204" pitchFamily="34" charset="0"/>
                <a:cs typeface="Arial" panose="020B0604020202020204" pitchFamily="34" charset="0"/>
              </a:rPr>
              <a:t>Services and Impact to date</a:t>
            </a:r>
          </a:p>
        </p:txBody>
      </p:sp>
      <p:sp>
        <p:nvSpPr>
          <p:cNvPr id="5" name="Slide Number Placeholder 4">
            <a:extLst>
              <a:ext uri="{FF2B5EF4-FFF2-40B4-BE49-F238E27FC236}">
                <a16:creationId xmlns:a16="http://schemas.microsoft.com/office/drawing/2014/main" id="{8AD3B274-FA7E-4A99-A7BB-8BCF5E0D5E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4DDA-1F69-4C77-86B7-961051FC65E8}" type="slidenum">
              <a:rPr kumimoji="0" lang="en-GB" sz="12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19" name="Flowchart: Process 18">
            <a:extLst>
              <a:ext uri="{FF2B5EF4-FFF2-40B4-BE49-F238E27FC236}">
                <a16:creationId xmlns:a16="http://schemas.microsoft.com/office/drawing/2014/main" id="{3FAFFDAC-64E4-4906-984B-5AEB4D33C27D}"/>
              </a:ext>
            </a:extLst>
          </p:cNvPr>
          <p:cNvSpPr/>
          <p:nvPr/>
        </p:nvSpPr>
        <p:spPr>
          <a:xfrm>
            <a:off x="460271" y="1442978"/>
            <a:ext cx="3278744" cy="684705"/>
          </a:xfrm>
          <a:prstGeom prst="flowChartProcess">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Rapid Response Nursing service</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Flowchart: Process 21">
            <a:extLst>
              <a:ext uri="{FF2B5EF4-FFF2-40B4-BE49-F238E27FC236}">
                <a16:creationId xmlns:a16="http://schemas.microsoft.com/office/drawing/2014/main" id="{0DB0B6F1-AC94-4C47-B2A6-09617CECF2F3}"/>
              </a:ext>
            </a:extLst>
          </p:cNvPr>
          <p:cNvSpPr/>
          <p:nvPr/>
        </p:nvSpPr>
        <p:spPr>
          <a:xfrm>
            <a:off x="447234" y="2232120"/>
            <a:ext cx="3278743" cy="684705"/>
          </a:xfrm>
          <a:prstGeom prst="flowChartProcess">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Telemedicine into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Care Homes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Flowchart: Process 22">
            <a:extLst>
              <a:ext uri="{FF2B5EF4-FFF2-40B4-BE49-F238E27FC236}">
                <a16:creationId xmlns:a16="http://schemas.microsoft.com/office/drawing/2014/main" id="{ABA16BB6-EB4C-4D4D-A5EE-4E91D5026E77}"/>
              </a:ext>
            </a:extLst>
          </p:cNvPr>
          <p:cNvSpPr/>
          <p:nvPr/>
        </p:nvSpPr>
        <p:spPr>
          <a:xfrm>
            <a:off x="437417" y="3014363"/>
            <a:ext cx="3278742" cy="751961"/>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System Transformation Programme &amp; Care Co-ordination Service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Flowchart: Process 23">
            <a:extLst>
              <a:ext uri="{FF2B5EF4-FFF2-40B4-BE49-F238E27FC236}">
                <a16:creationId xmlns:a16="http://schemas.microsoft.com/office/drawing/2014/main" id="{90A51E45-428C-4C1E-B5EC-1C6D6A94AA3D}"/>
              </a:ext>
            </a:extLst>
          </p:cNvPr>
          <p:cNvSpPr/>
          <p:nvPr/>
        </p:nvSpPr>
        <p:spPr>
          <a:xfrm>
            <a:off x="434197" y="3873647"/>
            <a:ext cx="3304818" cy="628449"/>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Palliative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Co-ordination Hub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Flowchart: Process 24">
            <a:extLst>
              <a:ext uri="{FF2B5EF4-FFF2-40B4-BE49-F238E27FC236}">
                <a16:creationId xmlns:a16="http://schemas.microsoft.com/office/drawing/2014/main" id="{F9691321-F63D-42B0-8EA1-B021B3A8C321}"/>
              </a:ext>
            </a:extLst>
          </p:cNvPr>
          <p:cNvSpPr/>
          <p:nvPr/>
        </p:nvSpPr>
        <p:spPr>
          <a:xfrm>
            <a:off x="436719" y="4599634"/>
            <a:ext cx="3304817" cy="628449"/>
          </a:xfrm>
          <a:prstGeom prst="flowChartProcess">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Nursing Home Advance Care Planning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Flowchart: Process 25">
            <a:extLst>
              <a:ext uri="{FF2B5EF4-FFF2-40B4-BE49-F238E27FC236}">
                <a16:creationId xmlns:a16="http://schemas.microsoft.com/office/drawing/2014/main" id="{F9E349CC-AD84-498F-857D-4AABC57F0EB3}"/>
              </a:ext>
            </a:extLst>
          </p:cNvPr>
          <p:cNvSpPr/>
          <p:nvPr/>
        </p:nvSpPr>
        <p:spPr>
          <a:xfrm>
            <a:off x="460271" y="5345606"/>
            <a:ext cx="3255888" cy="628449"/>
          </a:xfrm>
          <a:prstGeom prst="flowChartProces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Volunteer-led  Advance Care Planning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Flowchart: Process 28">
            <a:extLst>
              <a:ext uri="{FF2B5EF4-FFF2-40B4-BE49-F238E27FC236}">
                <a16:creationId xmlns:a16="http://schemas.microsoft.com/office/drawing/2014/main" id="{BD579FA3-B565-4104-8656-E4C7003F940D}"/>
              </a:ext>
            </a:extLst>
          </p:cNvPr>
          <p:cNvSpPr/>
          <p:nvPr/>
        </p:nvSpPr>
        <p:spPr>
          <a:xfrm>
            <a:off x="7584676" y="1420710"/>
            <a:ext cx="4337166" cy="690251"/>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Supported 2,000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91% were enabled to die at home versus target of 65%</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Flowchart: Process 29">
            <a:extLst>
              <a:ext uri="{FF2B5EF4-FFF2-40B4-BE49-F238E27FC236}">
                <a16:creationId xmlns:a16="http://schemas.microsoft.com/office/drawing/2014/main" id="{01C4ED3B-84A4-4E6C-B030-B30C2786BA4E}"/>
              </a:ext>
            </a:extLst>
          </p:cNvPr>
          <p:cNvSpPr/>
          <p:nvPr/>
        </p:nvSpPr>
        <p:spPr>
          <a:xfrm>
            <a:off x="7571633" y="2232806"/>
            <a:ext cx="4307197" cy="684019"/>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28.3% reduction in emergency admissions since Dec 2018 versus baseline </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Flowchart: Process 30">
            <a:extLst>
              <a:ext uri="{FF2B5EF4-FFF2-40B4-BE49-F238E27FC236}">
                <a16:creationId xmlns:a16="http://schemas.microsoft.com/office/drawing/2014/main" id="{AA4349A4-408A-45E6-8F34-B53ECFDFDB94}"/>
              </a:ext>
            </a:extLst>
          </p:cNvPr>
          <p:cNvSpPr/>
          <p:nvPr/>
        </p:nvSpPr>
        <p:spPr>
          <a:xfrm>
            <a:off x="7588179" y="3021047"/>
            <a:ext cx="4274104" cy="751961"/>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11.2% decrease in emergency admissions from Care Homes in 2020</a:t>
            </a:r>
          </a:p>
        </p:txBody>
      </p:sp>
      <p:sp>
        <p:nvSpPr>
          <p:cNvPr id="32" name="Flowchart: Process 31">
            <a:extLst>
              <a:ext uri="{FF2B5EF4-FFF2-40B4-BE49-F238E27FC236}">
                <a16:creationId xmlns:a16="http://schemas.microsoft.com/office/drawing/2014/main" id="{20BE4FD3-90C3-4652-B911-8B1C2492FA22}"/>
              </a:ext>
            </a:extLst>
          </p:cNvPr>
          <p:cNvSpPr/>
          <p:nvPr/>
        </p:nvSpPr>
        <p:spPr>
          <a:xfrm>
            <a:off x="7571634" y="3913800"/>
            <a:ext cx="4287148" cy="638857"/>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1600" b="0" i="0" u="none" strike="noStrike" kern="1200" cap="none" spc="0" normalizeH="0" baseline="0" noProof="0" dirty="0">
                <a:ln>
                  <a:noFill/>
                </a:ln>
                <a:solidFill>
                  <a:prstClr val="white"/>
                </a:solidFill>
                <a:effectLst/>
                <a:uLnTx/>
                <a:uFillTx/>
                <a:latin typeface="Arial"/>
                <a:ea typeface="+mn-ea"/>
                <a:cs typeface="+mn-cs"/>
              </a:rPr>
              <a:t>Hub patients spend 16.5 days in hospital versus 22 in last 12 months of life. </a:t>
            </a:r>
          </a:p>
        </p:txBody>
      </p:sp>
      <p:sp>
        <p:nvSpPr>
          <p:cNvPr id="33" name="Flowchart: Process 32">
            <a:extLst>
              <a:ext uri="{FF2B5EF4-FFF2-40B4-BE49-F238E27FC236}">
                <a16:creationId xmlns:a16="http://schemas.microsoft.com/office/drawing/2014/main" id="{F2B6435C-F1A9-4321-A964-DDE114D4EBC7}"/>
              </a:ext>
            </a:extLst>
          </p:cNvPr>
          <p:cNvSpPr/>
          <p:nvPr/>
        </p:nvSpPr>
        <p:spPr>
          <a:xfrm>
            <a:off x="7571633" y="4618889"/>
            <a:ext cx="4330203" cy="621766"/>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14% reduction in emergency admissions from Nursing Homes</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Flowchart: Process 33">
            <a:extLst>
              <a:ext uri="{FF2B5EF4-FFF2-40B4-BE49-F238E27FC236}">
                <a16:creationId xmlns:a16="http://schemas.microsoft.com/office/drawing/2014/main" id="{AC3CE01A-57D8-4882-9029-1D217FD12E01}"/>
              </a:ext>
            </a:extLst>
          </p:cNvPr>
          <p:cNvSpPr/>
          <p:nvPr/>
        </p:nvSpPr>
        <p:spPr>
          <a:xfrm>
            <a:off x="7570959" y="5381316"/>
            <a:ext cx="4274105" cy="621766"/>
          </a:xfrm>
          <a:prstGeom prst="flowChartProces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Project launched on the 1</a:t>
            </a:r>
            <a:r>
              <a:rPr kumimoji="0" lang="en-US" sz="1600" b="0" i="0" u="none" strike="noStrike" kern="1200" cap="none" spc="0" normalizeH="0" baseline="30000" noProof="0" dirty="0">
                <a:ln>
                  <a:noFill/>
                </a:ln>
                <a:solidFill>
                  <a:prstClr val="white"/>
                </a:solidFill>
                <a:effectLst/>
                <a:uLnTx/>
                <a:uFillTx/>
                <a:latin typeface="Arial"/>
                <a:ea typeface="+mn-ea"/>
                <a:cs typeface="+mn-cs"/>
              </a:rPr>
              <a:t>st</a:t>
            </a:r>
            <a:r>
              <a:rPr kumimoji="0" lang="en-US" sz="1600" b="0" i="0" u="none" strike="noStrike" kern="1200" cap="none" spc="0" normalizeH="0" baseline="0" noProof="0" dirty="0">
                <a:ln>
                  <a:noFill/>
                </a:ln>
                <a:solidFill>
                  <a:prstClr val="white"/>
                </a:solidFill>
                <a:effectLst/>
                <a:uLnTx/>
                <a:uFillTx/>
                <a:latin typeface="Arial"/>
                <a:ea typeface="+mn-ea"/>
                <a:cs typeface="+mn-cs"/>
              </a:rPr>
              <a:t> of April 2021:  over 700 referrals received</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5" name="Straight Connector 34">
            <a:extLst>
              <a:ext uri="{FF2B5EF4-FFF2-40B4-BE49-F238E27FC236}">
                <a16:creationId xmlns:a16="http://schemas.microsoft.com/office/drawing/2014/main" id="{4E2647DB-1263-40E5-9893-A41184C69740}"/>
              </a:ext>
            </a:extLst>
          </p:cNvPr>
          <p:cNvCxnSpPr>
            <a:cxnSpLocks/>
          </p:cNvCxnSpPr>
          <p:nvPr/>
        </p:nvCxnSpPr>
        <p:spPr>
          <a:xfrm flipV="1">
            <a:off x="4026289" y="1782557"/>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4ED4556-BA76-4B1A-B0E9-47C020C67E62}"/>
              </a:ext>
            </a:extLst>
          </p:cNvPr>
          <p:cNvCxnSpPr>
            <a:cxnSpLocks/>
          </p:cNvCxnSpPr>
          <p:nvPr/>
        </p:nvCxnSpPr>
        <p:spPr>
          <a:xfrm flipV="1">
            <a:off x="6245040" y="1782557"/>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169DFDFB-0A29-4323-97ED-6CDA2BA8BD9D}"/>
              </a:ext>
            </a:extLst>
          </p:cNvPr>
          <p:cNvCxnSpPr>
            <a:cxnSpLocks/>
          </p:cNvCxnSpPr>
          <p:nvPr/>
        </p:nvCxnSpPr>
        <p:spPr>
          <a:xfrm flipV="1">
            <a:off x="6248195" y="2574470"/>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604093C-E754-4135-9BD2-682A076B0BC7}"/>
              </a:ext>
            </a:extLst>
          </p:cNvPr>
          <p:cNvCxnSpPr>
            <a:cxnSpLocks/>
          </p:cNvCxnSpPr>
          <p:nvPr/>
        </p:nvCxnSpPr>
        <p:spPr>
          <a:xfrm flipV="1">
            <a:off x="4072591" y="2574469"/>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EBDDFA0-8361-4096-8E76-BC37A2F0AAF0}"/>
              </a:ext>
            </a:extLst>
          </p:cNvPr>
          <p:cNvCxnSpPr>
            <a:cxnSpLocks/>
          </p:cNvCxnSpPr>
          <p:nvPr/>
        </p:nvCxnSpPr>
        <p:spPr>
          <a:xfrm flipV="1">
            <a:off x="4072590" y="3366381"/>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EB7CEE17-58AE-44D5-A100-D4A662E407A8}"/>
              </a:ext>
            </a:extLst>
          </p:cNvPr>
          <p:cNvCxnSpPr>
            <a:cxnSpLocks/>
          </p:cNvCxnSpPr>
          <p:nvPr/>
        </p:nvCxnSpPr>
        <p:spPr>
          <a:xfrm flipV="1">
            <a:off x="6261569" y="3366381"/>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D27E519-228C-460D-8DD2-9ECBE51D448A}"/>
              </a:ext>
            </a:extLst>
          </p:cNvPr>
          <p:cNvCxnSpPr>
            <a:cxnSpLocks/>
          </p:cNvCxnSpPr>
          <p:nvPr/>
        </p:nvCxnSpPr>
        <p:spPr>
          <a:xfrm flipV="1">
            <a:off x="6314304" y="4187871"/>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5D4ED52-F5EE-4734-B97E-451986C90C56}"/>
              </a:ext>
            </a:extLst>
          </p:cNvPr>
          <p:cNvCxnSpPr>
            <a:cxnSpLocks/>
          </p:cNvCxnSpPr>
          <p:nvPr/>
        </p:nvCxnSpPr>
        <p:spPr>
          <a:xfrm flipV="1">
            <a:off x="4105282" y="4187871"/>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FE90445-4DCC-435B-ACA9-90F5B4C1D071}"/>
              </a:ext>
            </a:extLst>
          </p:cNvPr>
          <p:cNvCxnSpPr>
            <a:cxnSpLocks/>
          </p:cNvCxnSpPr>
          <p:nvPr/>
        </p:nvCxnSpPr>
        <p:spPr>
          <a:xfrm flipV="1">
            <a:off x="4105282" y="4913857"/>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E0BF77F-0581-4C87-BEFA-06D955827885}"/>
              </a:ext>
            </a:extLst>
          </p:cNvPr>
          <p:cNvCxnSpPr>
            <a:cxnSpLocks/>
          </p:cNvCxnSpPr>
          <p:nvPr/>
        </p:nvCxnSpPr>
        <p:spPr>
          <a:xfrm flipV="1">
            <a:off x="6309503" y="4922476"/>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48E1078-ECCE-4463-847A-5C3D2491F01E}"/>
              </a:ext>
            </a:extLst>
          </p:cNvPr>
          <p:cNvCxnSpPr>
            <a:cxnSpLocks/>
          </p:cNvCxnSpPr>
          <p:nvPr/>
        </p:nvCxnSpPr>
        <p:spPr>
          <a:xfrm flipV="1">
            <a:off x="4106584" y="5659830"/>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26B67BA0-0987-477E-93F7-03A4D2479774}"/>
              </a:ext>
            </a:extLst>
          </p:cNvPr>
          <p:cNvCxnSpPr>
            <a:cxnSpLocks/>
          </p:cNvCxnSpPr>
          <p:nvPr/>
        </p:nvCxnSpPr>
        <p:spPr>
          <a:xfrm flipV="1">
            <a:off x="6335330" y="5657081"/>
            <a:ext cx="1035177" cy="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pic>
        <p:nvPicPr>
          <p:cNvPr id="36" name="Graphic 35" descr="Run with solid fill">
            <a:extLst>
              <a:ext uri="{FF2B5EF4-FFF2-40B4-BE49-F238E27FC236}">
                <a16:creationId xmlns:a16="http://schemas.microsoft.com/office/drawing/2014/main" id="{04C80D16-5452-4608-A048-6867076E3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4645" y="1315211"/>
            <a:ext cx="914400" cy="914400"/>
          </a:xfrm>
          <a:prstGeom prst="rect">
            <a:avLst/>
          </a:prstGeom>
        </p:spPr>
      </p:pic>
      <p:pic>
        <p:nvPicPr>
          <p:cNvPr id="37" name="Graphic 36" descr="Speaker phone with solid fill">
            <a:extLst>
              <a:ext uri="{FF2B5EF4-FFF2-40B4-BE49-F238E27FC236}">
                <a16:creationId xmlns:a16="http://schemas.microsoft.com/office/drawing/2014/main" id="{D48BB962-8ED6-4445-8C51-655017346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0947" y="2168604"/>
            <a:ext cx="939949" cy="939949"/>
          </a:xfrm>
          <a:prstGeom prst="rect">
            <a:avLst/>
          </a:prstGeom>
        </p:spPr>
      </p:pic>
      <p:pic>
        <p:nvPicPr>
          <p:cNvPr id="49" name="Graphic 48" descr="City outline">
            <a:extLst>
              <a:ext uri="{FF2B5EF4-FFF2-40B4-BE49-F238E27FC236}">
                <a16:creationId xmlns:a16="http://schemas.microsoft.com/office/drawing/2014/main" id="{4EDBE9A9-DCDF-44D7-8206-F9325F2451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1453" y="2959247"/>
            <a:ext cx="914400" cy="914400"/>
          </a:xfrm>
          <a:prstGeom prst="rect">
            <a:avLst/>
          </a:prstGeom>
        </p:spPr>
      </p:pic>
      <p:pic>
        <p:nvPicPr>
          <p:cNvPr id="50" name="Graphic 49" descr="Call center with solid fill">
            <a:extLst>
              <a:ext uri="{FF2B5EF4-FFF2-40B4-BE49-F238E27FC236}">
                <a16:creationId xmlns:a16="http://schemas.microsoft.com/office/drawing/2014/main" id="{DE1B1C22-05B7-4203-94B5-4296B13B8E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1453" y="3665299"/>
            <a:ext cx="939950" cy="939950"/>
          </a:xfrm>
          <a:prstGeom prst="rect">
            <a:avLst/>
          </a:prstGeom>
        </p:spPr>
      </p:pic>
      <p:pic>
        <p:nvPicPr>
          <p:cNvPr id="51" name="Graphic 50" descr="Doctor female outline">
            <a:extLst>
              <a:ext uri="{FF2B5EF4-FFF2-40B4-BE49-F238E27FC236}">
                <a16:creationId xmlns:a16="http://schemas.microsoft.com/office/drawing/2014/main" id="{73964A6A-204A-44E6-99C1-85B05182D3C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27003" y="4502096"/>
            <a:ext cx="914400" cy="914400"/>
          </a:xfrm>
          <a:prstGeom prst="rect">
            <a:avLst/>
          </a:prstGeom>
        </p:spPr>
      </p:pic>
      <p:pic>
        <p:nvPicPr>
          <p:cNvPr id="52" name="Graphic 51" descr="Alarm clock with solid fill">
            <a:extLst>
              <a:ext uri="{FF2B5EF4-FFF2-40B4-BE49-F238E27FC236}">
                <a16:creationId xmlns:a16="http://schemas.microsoft.com/office/drawing/2014/main" id="{8B6AB8AB-85EF-4D7A-ADD8-D85654CDB3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81345" y="5352622"/>
            <a:ext cx="914400" cy="914400"/>
          </a:xfrm>
          <a:prstGeom prst="rect">
            <a:avLst/>
          </a:prstGeom>
        </p:spPr>
      </p:pic>
      <p:pic>
        <p:nvPicPr>
          <p:cNvPr id="2" name="Picture 1">
            <a:extLst>
              <a:ext uri="{FF2B5EF4-FFF2-40B4-BE49-F238E27FC236}">
                <a16:creationId xmlns:a16="http://schemas.microsoft.com/office/drawing/2014/main" id="{F5BF5594-5520-EDB9-79D3-FF290AF49CB6}"/>
              </a:ext>
            </a:extLst>
          </p:cNvPr>
          <p:cNvPicPr>
            <a:picLocks noChangeAspect="1"/>
          </p:cNvPicPr>
          <p:nvPr/>
        </p:nvPicPr>
        <p:blipFill rotWithShape="1">
          <a:blip r:embed="rId15">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spTree>
    <p:extLst>
      <p:ext uri="{BB962C8B-B14F-4D97-AF65-F5344CB8AC3E}">
        <p14:creationId xmlns:p14="http://schemas.microsoft.com/office/powerpoint/2010/main" val="254780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435769" y="599262"/>
            <a:ext cx="11320462" cy="1151047"/>
          </a:xfrm>
        </p:spPr>
        <p:txBody>
          <a:bodyPr>
            <a:noAutofit/>
          </a:bodyPr>
          <a:lstStyle/>
          <a:p>
            <a:pPr algn="l">
              <a:spcBef>
                <a:spcPts val="200"/>
              </a:spcBef>
              <a:spcAft>
                <a:spcPts val="700"/>
              </a:spcAft>
            </a:pPr>
            <a:r>
              <a:rPr lang="en-US" sz="4400" dirty="0">
                <a:solidFill>
                  <a:srgbClr val="262626"/>
                </a:solidFill>
                <a:latin typeface="Arial" panose="020B0604020202020204" pitchFamily="34" charset="0"/>
                <a:ea typeface="MS PGothic" panose="020B0600070205080204" pitchFamily="34" charset="-128"/>
                <a:cs typeface="Times New Roman" panose="02020603050405020304" pitchFamily="18" charset="0"/>
              </a:rPr>
              <a:t>E</a:t>
            </a:r>
            <a:r>
              <a:rPr lang="en-US" sz="44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nd of life care in Oxfordshire and South Northamptonshire to date </a:t>
            </a:r>
            <a:endParaRPr lang="en-GB" sz="4400"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endParaRP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sp>
        <p:nvSpPr>
          <p:cNvPr id="9" name="TextBox 8">
            <a:extLst>
              <a:ext uri="{FF2B5EF4-FFF2-40B4-BE49-F238E27FC236}">
                <a16:creationId xmlns:a16="http://schemas.microsoft.com/office/drawing/2014/main" id="{47FA4972-DDB4-5F99-2163-87958B5349A1}"/>
              </a:ext>
            </a:extLst>
          </p:cNvPr>
          <p:cNvSpPr txBox="1"/>
          <p:nvPr/>
        </p:nvSpPr>
        <p:spPr>
          <a:xfrm>
            <a:off x="533743" y="2028991"/>
            <a:ext cx="10901092" cy="3323987"/>
          </a:xfrm>
          <a:prstGeom prst="rect">
            <a:avLst/>
          </a:prstGeom>
          <a:noFill/>
        </p:spPr>
        <p:txBody>
          <a:bodyPr wrap="square">
            <a:spAutoFit/>
          </a:bodyPr>
          <a:lstStyle/>
          <a:p>
            <a:pPr eaLnBrk="1" fontAlgn="auto" hangingPunct="1">
              <a:spcBef>
                <a:spcPts val="0"/>
              </a:spcBef>
              <a:spcAft>
                <a:spcPts val="0"/>
              </a:spcAft>
              <a:defRPr/>
            </a:pPr>
            <a:r>
              <a:rPr lang="en-GB" sz="2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Around 600,000 people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die each year in the UK, with many of these deaths anticipated. </a:t>
            </a:r>
          </a:p>
          <a:p>
            <a:pPr>
              <a:defRPr/>
            </a:pPr>
            <a:r>
              <a:rPr lang="en-GB" sz="1800" dirty="0">
                <a:solidFill>
                  <a:srgbClr val="000000"/>
                </a:solidFill>
              </a:rPr>
              <a:t>With an ageing population, the number of deaths is predicted to rise significantly over the next two decades.</a:t>
            </a:r>
          </a:p>
          <a:p>
            <a:pPr>
              <a:defRPr/>
            </a:pPr>
            <a:r>
              <a:rPr lang="en-GB" sz="1800" dirty="0">
                <a:solidFill>
                  <a:srgbClr val="000000"/>
                </a:solidFill>
              </a:rPr>
              <a:t>The need for specialist palliative care is expected to grow by over 40%. </a:t>
            </a:r>
          </a:p>
          <a:p>
            <a:pPr>
              <a:defRPr/>
            </a:pPr>
            <a:r>
              <a:rPr lang="en-GB" sz="1800" dirty="0">
                <a:solidFill>
                  <a:srgbClr val="000000"/>
                </a:solidFill>
              </a:rPr>
              <a:t>By 2030, at least 140,000 more people per year will need palliative care. </a:t>
            </a:r>
          </a:p>
          <a:p>
            <a:pPr>
              <a:defRPr/>
            </a:pPr>
            <a:endParaRPr lang="en-GB" sz="1800" dirty="0">
              <a:solidFill>
                <a:srgbClr val="000000"/>
              </a:solidFill>
            </a:endParaRPr>
          </a:p>
          <a:p>
            <a:pPr>
              <a:defRPr/>
            </a:pPr>
            <a:r>
              <a:rPr lang="en-GB" sz="2400" b="1" dirty="0">
                <a:solidFill>
                  <a:schemeClr val="accent6">
                    <a:lumMod val="75000"/>
                  </a:schemeClr>
                </a:solidFill>
                <a:latin typeface="Calibri" panose="020F0502020204030204" pitchFamily="34" charset="0"/>
                <a:cs typeface="Times New Roman" panose="02020603050405020304" pitchFamily="18" charset="0"/>
              </a:rPr>
              <a:t>Some people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would prefer to receive palliative care at home. </a:t>
            </a:r>
            <a:endParaRPr lang="en-US" sz="1800" b="1" dirty="0">
              <a:latin typeface="+mn-lt"/>
            </a:endParaRPr>
          </a:p>
          <a:p>
            <a:pPr>
              <a:defRPr/>
            </a:pPr>
            <a:r>
              <a:rPr lang="en-GB" sz="1800" dirty="0">
                <a:solidFill>
                  <a:srgbClr val="000000"/>
                </a:solidFill>
              </a:rPr>
              <a:t>Hospice at home provision is inequitable across the county.  </a:t>
            </a:r>
          </a:p>
          <a:p>
            <a:pPr>
              <a:defRPr/>
            </a:pPr>
            <a:r>
              <a:rPr lang="en-GB" sz="1800" dirty="0">
                <a:solidFill>
                  <a:srgbClr val="000000"/>
                </a:solidFill>
              </a:rPr>
              <a:t>Sometimes, lack of capacity leads to patients having to use emergency services, leading to hospital admissions – and often, this is not the best patient experience.</a:t>
            </a:r>
            <a:endParaRPr lang="en-US" sz="1800" dirty="0">
              <a:solidFill>
                <a:schemeClr val="bg2">
                  <a:lumMod val="50000"/>
                </a:schemeClr>
              </a:solidFill>
              <a:latin typeface="+mn-lt"/>
            </a:endParaRPr>
          </a:p>
          <a:p>
            <a:pPr algn="ctr">
              <a:defRPr/>
            </a:pPr>
            <a:endParaRPr lang="en-US" sz="1800" dirty="0">
              <a:solidFill>
                <a:schemeClr val="bg2">
                  <a:lumMod val="50000"/>
                </a:schemeClr>
              </a:solidFill>
              <a:latin typeface="+mn-lt"/>
            </a:endParaRPr>
          </a:p>
          <a:p>
            <a:pPr algn="ctr" eaLnBrk="1" fontAlgn="auto" hangingPunct="1">
              <a:spcBef>
                <a:spcPts val="0"/>
              </a:spcBef>
              <a:spcAft>
                <a:spcPts val="0"/>
              </a:spcAft>
              <a:defRPr/>
            </a:pPr>
            <a:endParaRPr lang="en-US" sz="1800" b="1" dirty="0">
              <a:solidFill>
                <a:schemeClr val="bg2">
                  <a:lumMod val="50000"/>
                </a:schemeClr>
              </a:solidFill>
              <a:latin typeface="+mn-lt"/>
            </a:endParaRPr>
          </a:p>
        </p:txBody>
      </p:sp>
      <p:grpSp>
        <p:nvGrpSpPr>
          <p:cNvPr id="3" name="Group 2">
            <a:extLst>
              <a:ext uri="{FF2B5EF4-FFF2-40B4-BE49-F238E27FC236}">
                <a16:creationId xmlns:a16="http://schemas.microsoft.com/office/drawing/2014/main" id="{9D7EEC73-F48E-8505-E37B-C187A28A4320}"/>
              </a:ext>
            </a:extLst>
          </p:cNvPr>
          <p:cNvGrpSpPr/>
          <p:nvPr/>
        </p:nvGrpSpPr>
        <p:grpSpPr>
          <a:xfrm>
            <a:off x="-9960" y="5313585"/>
            <a:ext cx="12187206" cy="1190440"/>
            <a:chOff x="-9960" y="5313585"/>
            <a:chExt cx="12187206" cy="1190440"/>
          </a:xfrm>
        </p:grpSpPr>
        <p:pic>
          <p:nvPicPr>
            <p:cNvPr id="5" name="Picture 4" descr="Macmillan green logo on black background&#10;&#10;Description automatically generated">
              <a:extLst>
                <a:ext uri="{FF2B5EF4-FFF2-40B4-BE49-F238E27FC236}">
                  <a16:creationId xmlns:a16="http://schemas.microsoft.com/office/drawing/2014/main" id="{9525D96C-7E40-D642-04D8-2A3E97DD2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7" name="Picture 6">
              <a:extLst>
                <a:ext uri="{FF2B5EF4-FFF2-40B4-BE49-F238E27FC236}">
                  <a16:creationId xmlns:a16="http://schemas.microsoft.com/office/drawing/2014/main" id="{BC8EBCA5-91CF-93BE-8932-B4B5221F1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4BC1E0BF-99F9-9572-78A6-AFA117EC885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49CE4F45-C875-530F-8427-46ABFFCED4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279743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sp>
        <p:nvSpPr>
          <p:cNvPr id="10" name="TextBox 9">
            <a:extLst>
              <a:ext uri="{FF2B5EF4-FFF2-40B4-BE49-F238E27FC236}">
                <a16:creationId xmlns:a16="http://schemas.microsoft.com/office/drawing/2014/main" id="{3AEDFC23-7511-7429-587A-CFCB5B46B9EC}"/>
              </a:ext>
            </a:extLst>
          </p:cNvPr>
          <p:cNvSpPr txBox="1"/>
          <p:nvPr/>
        </p:nvSpPr>
        <p:spPr>
          <a:xfrm>
            <a:off x="620507" y="1441853"/>
            <a:ext cx="10773712" cy="2954655"/>
          </a:xfrm>
          <a:prstGeom prst="rect">
            <a:avLst/>
          </a:prstGeom>
          <a:noFill/>
        </p:spPr>
        <p:txBody>
          <a:bodyPr wrap="square">
            <a:spAutoFit/>
          </a:bodyPr>
          <a:lstStyle/>
          <a:p>
            <a:pPr>
              <a:defRPr/>
            </a:pPr>
            <a:r>
              <a:rPr lang="en-US" sz="2400" b="1" dirty="0">
                <a:solidFill>
                  <a:schemeClr val="accent6">
                    <a:lumMod val="75000"/>
                  </a:schemeClr>
                </a:solidFill>
                <a:latin typeface="Calibri" panose="020F0502020204030204" pitchFamily="34" charset="0"/>
                <a:cs typeface="Times New Roman" panose="02020603050405020304" pitchFamily="18" charset="0"/>
              </a:rPr>
              <a:t>The Palliative Care team </a:t>
            </a:r>
            <a:r>
              <a:rPr lang="en-US" dirty="0">
                <a:solidFill>
                  <a:srgbClr val="000000"/>
                </a:solidFill>
              </a:rPr>
              <a:t>at Oxford University Hospital has worked with partners at Sobell House Hospice Charity, Macmillan Cancer Support, and Social Finance to develop a project to tackle these issues.</a:t>
            </a:r>
          </a:p>
          <a:p>
            <a:pPr>
              <a:defRPr/>
            </a:pPr>
            <a:endParaRPr lang="en-US" dirty="0">
              <a:solidFill>
                <a:srgbClr val="000000"/>
              </a:solidFill>
            </a:endParaRPr>
          </a:p>
          <a:p>
            <a:pPr>
              <a:defRPr/>
            </a:pPr>
            <a:r>
              <a:rPr lang="en-US" dirty="0">
                <a:solidFill>
                  <a:srgbClr val="000000"/>
                </a:solidFill>
              </a:rPr>
              <a:t>This project enhances the quality of care for patients with life-limiting conditions in Oxfordshire and South Northamptonshire. It enables more people to receive personalised care, including being cared for in their own homes at the end of their life, provided that is their preference.</a:t>
            </a:r>
          </a:p>
          <a:p>
            <a:pPr>
              <a:defRPr/>
            </a:pPr>
            <a:endParaRPr lang="en-US" dirty="0">
              <a:solidFill>
                <a:srgbClr val="000000"/>
              </a:solidFill>
            </a:endParaRPr>
          </a:p>
          <a:p>
            <a:pPr>
              <a:defRPr/>
            </a:pPr>
            <a:r>
              <a:rPr lang="en-US" dirty="0">
                <a:solidFill>
                  <a:srgbClr val="000000"/>
                </a:solidFill>
              </a:rPr>
              <a:t>By reducing the length of time in hospital, people can continue to be cared for at home with the right support in place. This project allows people to have power of choice and agency on how they receive their palliative care.</a:t>
            </a:r>
          </a:p>
          <a:p>
            <a:pPr>
              <a:defRPr/>
            </a:pPr>
            <a:endParaRPr lang="en-US" dirty="0">
              <a:solidFill>
                <a:srgbClr val="000000"/>
              </a:solidFill>
            </a:endParaRPr>
          </a:p>
        </p:txBody>
      </p:sp>
      <p:grpSp>
        <p:nvGrpSpPr>
          <p:cNvPr id="2" name="Group 1">
            <a:extLst>
              <a:ext uri="{FF2B5EF4-FFF2-40B4-BE49-F238E27FC236}">
                <a16:creationId xmlns:a16="http://schemas.microsoft.com/office/drawing/2014/main" id="{DA44620E-7762-1D5C-60CB-3ABA2E7D0571}"/>
              </a:ext>
            </a:extLst>
          </p:cNvPr>
          <p:cNvGrpSpPr/>
          <p:nvPr/>
        </p:nvGrpSpPr>
        <p:grpSpPr>
          <a:xfrm>
            <a:off x="-9960" y="5313585"/>
            <a:ext cx="12187206" cy="1190440"/>
            <a:chOff x="-9960" y="5313585"/>
            <a:chExt cx="12187206" cy="1190440"/>
          </a:xfrm>
        </p:grpSpPr>
        <p:pic>
          <p:nvPicPr>
            <p:cNvPr id="3" name="Picture 2" descr="Macmillan green logo on black background&#10;&#10;Description automatically generated">
              <a:extLst>
                <a:ext uri="{FF2B5EF4-FFF2-40B4-BE49-F238E27FC236}">
                  <a16:creationId xmlns:a16="http://schemas.microsoft.com/office/drawing/2014/main" id="{745CC703-5873-08EC-499B-7B9A03CC5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5" name="Picture 4">
              <a:extLst>
                <a:ext uri="{FF2B5EF4-FFF2-40B4-BE49-F238E27FC236}">
                  <a16:creationId xmlns:a16="http://schemas.microsoft.com/office/drawing/2014/main" id="{65A7C637-F451-C0CE-9F79-8BA66BE40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7" name="Picture 6">
              <a:extLst>
                <a:ext uri="{FF2B5EF4-FFF2-40B4-BE49-F238E27FC236}">
                  <a16:creationId xmlns:a16="http://schemas.microsoft.com/office/drawing/2014/main" id="{F20C6F69-59A1-D391-A85A-552291AC087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9" name="Picture 8" descr="Text&#10;&#10;Description automatically generated">
              <a:extLst>
                <a:ext uri="{FF2B5EF4-FFF2-40B4-BE49-F238E27FC236}">
                  <a16:creationId xmlns:a16="http://schemas.microsoft.com/office/drawing/2014/main" id="{DE2B909E-AF3C-1D28-0424-70BC1891F4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212189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586-5C24-4E32-9E99-06C7BF751522}"/>
              </a:ext>
            </a:extLst>
          </p:cNvPr>
          <p:cNvSpPr>
            <a:spLocks noGrp="1"/>
          </p:cNvSpPr>
          <p:nvPr>
            <p:ph type="ctrTitle"/>
          </p:nvPr>
        </p:nvSpPr>
        <p:spPr>
          <a:xfrm>
            <a:off x="395288" y="184150"/>
            <a:ext cx="11320462" cy="809272"/>
          </a:xfrm>
        </p:spPr>
        <p:txBody>
          <a:bodyPr>
            <a:normAutofit/>
          </a:bodyPr>
          <a:lstStyle/>
          <a:p>
            <a:pPr algn="l"/>
            <a:r>
              <a:rPr lang="en-GB" sz="4400" dirty="0">
                <a:latin typeface="Arial" panose="020B0604020202020204" pitchFamily="34" charset="0"/>
                <a:cs typeface="Arial" panose="020B0604020202020204" pitchFamily="34" charset="0"/>
              </a:rPr>
              <a:t>Investment in end of life care </a:t>
            </a:r>
          </a:p>
        </p:txBody>
      </p:sp>
      <p:sp>
        <p:nvSpPr>
          <p:cNvPr id="3" name="Subtitle 2">
            <a:extLst>
              <a:ext uri="{FF2B5EF4-FFF2-40B4-BE49-F238E27FC236}">
                <a16:creationId xmlns:a16="http://schemas.microsoft.com/office/drawing/2014/main" id="{A093B42E-0B25-4CE1-A5F0-6E9F9880ECCC}"/>
              </a:ext>
            </a:extLst>
          </p:cNvPr>
          <p:cNvSpPr>
            <a:spLocks noGrp="1"/>
          </p:cNvSpPr>
          <p:nvPr>
            <p:ph type="subTitle" idx="1"/>
          </p:nvPr>
        </p:nvSpPr>
        <p:spPr>
          <a:xfrm>
            <a:off x="395288" y="1407825"/>
            <a:ext cx="11025352" cy="3933879"/>
          </a:xfrm>
        </p:spPr>
        <p:txBody>
          <a:bodyPr>
            <a:normAutofit/>
          </a:bodyPr>
          <a:lstStyle/>
          <a:p>
            <a:pPr marL="285750" indent="-285750" algn="l">
              <a:lnSpc>
                <a:spcPct val="200000"/>
              </a:lnSpc>
              <a:buFont typeface="Arial" panose="020B0604020202020204" pitchFamily="34" charset="0"/>
              <a:buChar char="•"/>
            </a:pPr>
            <a:r>
              <a:rPr lang="en-GB" sz="1900" dirty="0">
                <a:cs typeface="Arial" panose="020B0604020202020204" pitchFamily="34" charset="0"/>
              </a:rPr>
              <a:t>The issues in Oxfordshire</a:t>
            </a:r>
          </a:p>
          <a:p>
            <a:pPr marL="285750" indent="-285750" algn="l">
              <a:lnSpc>
                <a:spcPct val="200000"/>
              </a:lnSpc>
              <a:buFont typeface="Arial" panose="020B0604020202020204" pitchFamily="34" charset="0"/>
              <a:buChar char="•"/>
            </a:pPr>
            <a:r>
              <a:rPr lang="en-GB" sz="1900" dirty="0">
                <a:cs typeface="Arial" panose="020B0604020202020204" pitchFamily="34" charset="0"/>
              </a:rPr>
              <a:t>End of life service expansion – what does the investment case look like?</a:t>
            </a:r>
          </a:p>
          <a:p>
            <a:pPr marL="285750" indent="-285750" algn="l">
              <a:lnSpc>
                <a:spcPct val="200000"/>
              </a:lnSpc>
              <a:buFont typeface="Arial" panose="020B0604020202020204" pitchFamily="34" charset="0"/>
              <a:buChar char="•"/>
            </a:pPr>
            <a:r>
              <a:rPr lang="en-GB" sz="1900" dirty="0">
                <a:cs typeface="Arial" panose="020B0604020202020204" pitchFamily="34" charset="0"/>
              </a:rPr>
              <a:t>Why are OUH using social investment?</a:t>
            </a:r>
          </a:p>
          <a:p>
            <a:pPr algn="l"/>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130C79-5561-4FCD-9EE7-2C71D858F88E}"/>
              </a:ext>
            </a:extLst>
          </p:cNvPr>
          <p:cNvPicPr>
            <a:picLocks noChangeAspect="1"/>
          </p:cNvPicPr>
          <p:nvPr/>
        </p:nvPicPr>
        <p:blipFill rotWithShape="1">
          <a:blip r:embed="rId3">
            <a:extLst>
              <a:ext uri="{28A0092B-C50C-407E-A947-70E740481C1C}">
                <a14:useLocalDpi xmlns:a14="http://schemas.microsoft.com/office/drawing/2010/main" val="0"/>
              </a:ext>
            </a:extLst>
          </a:blip>
          <a:srcRect l="45238" b="48556"/>
          <a:stretch/>
        </p:blipFill>
        <p:spPr>
          <a:xfrm>
            <a:off x="9584267" y="0"/>
            <a:ext cx="2607733" cy="2449689"/>
          </a:xfrm>
          <a:prstGeom prst="rect">
            <a:avLst/>
          </a:prstGeom>
        </p:spPr>
      </p:pic>
      <p:grpSp>
        <p:nvGrpSpPr>
          <p:cNvPr id="5" name="Group 4">
            <a:extLst>
              <a:ext uri="{FF2B5EF4-FFF2-40B4-BE49-F238E27FC236}">
                <a16:creationId xmlns:a16="http://schemas.microsoft.com/office/drawing/2014/main" id="{F42F246C-A4E3-8721-D54C-8CB23A321A9B}"/>
              </a:ext>
            </a:extLst>
          </p:cNvPr>
          <p:cNvGrpSpPr/>
          <p:nvPr/>
        </p:nvGrpSpPr>
        <p:grpSpPr>
          <a:xfrm>
            <a:off x="-9960" y="5313585"/>
            <a:ext cx="12187206" cy="1190440"/>
            <a:chOff x="-9960" y="5313585"/>
            <a:chExt cx="12187206" cy="1190440"/>
          </a:xfrm>
        </p:grpSpPr>
        <p:pic>
          <p:nvPicPr>
            <p:cNvPr id="7" name="Picture 6" descr="Macmillan green logo on black background&#10;&#10;Description automatically generated">
              <a:extLst>
                <a:ext uri="{FF2B5EF4-FFF2-40B4-BE49-F238E27FC236}">
                  <a16:creationId xmlns:a16="http://schemas.microsoft.com/office/drawing/2014/main" id="{4F3A4F6F-CAC4-449D-C947-8DCF31704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16" y="5594739"/>
              <a:ext cx="2957819" cy="857948"/>
            </a:xfrm>
            <a:prstGeom prst="rect">
              <a:avLst/>
            </a:prstGeom>
          </p:spPr>
        </p:pic>
        <p:pic>
          <p:nvPicPr>
            <p:cNvPr id="9" name="Picture 8">
              <a:extLst>
                <a:ext uri="{FF2B5EF4-FFF2-40B4-BE49-F238E27FC236}">
                  <a16:creationId xmlns:a16="http://schemas.microsoft.com/office/drawing/2014/main" id="{849ED114-2D77-C329-EBC2-11E2064C6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 y="5667693"/>
              <a:ext cx="2814943" cy="619287"/>
            </a:xfrm>
            <a:prstGeom prst="rect">
              <a:avLst/>
            </a:prstGeom>
          </p:spPr>
        </p:pic>
        <p:pic>
          <p:nvPicPr>
            <p:cNvPr id="10" name="Picture 9">
              <a:extLst>
                <a:ext uri="{FF2B5EF4-FFF2-40B4-BE49-F238E27FC236}">
                  <a16:creationId xmlns:a16="http://schemas.microsoft.com/office/drawing/2014/main" id="{D08A81FF-53D2-7BD6-B2D5-2E2CEAED841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5905" y="5352978"/>
              <a:ext cx="3111341" cy="1151047"/>
            </a:xfrm>
            <a:prstGeom prst="rect">
              <a:avLst/>
            </a:prstGeom>
          </p:spPr>
        </p:pic>
        <p:pic>
          <p:nvPicPr>
            <p:cNvPr id="11" name="Picture 10" descr="Text&#10;&#10;Description automatically generated">
              <a:extLst>
                <a:ext uri="{FF2B5EF4-FFF2-40B4-BE49-F238E27FC236}">
                  <a16:creationId xmlns:a16="http://schemas.microsoft.com/office/drawing/2014/main" id="{B4294C19-7D50-FC6B-B8C6-9218812FF8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34" y="5313585"/>
              <a:ext cx="3334843" cy="1004471"/>
            </a:xfrm>
            <a:prstGeom prst="rect">
              <a:avLst/>
            </a:prstGeom>
          </p:spPr>
        </p:pic>
      </p:grpSp>
    </p:spTree>
    <p:extLst>
      <p:ext uri="{BB962C8B-B14F-4D97-AF65-F5344CB8AC3E}">
        <p14:creationId xmlns:p14="http://schemas.microsoft.com/office/powerpoint/2010/main" val="291375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branded SI Mac White presentation" id="{586C6C37-6E75-42D1-A459-08820B236BE8}" vid="{7BD8F584-129C-47E1-A05F-4D4B9ECECCCD}"/>
    </a:ext>
  </a:extLst>
</a:theme>
</file>

<file path=ppt/theme/theme2.xml><?xml version="1.0" encoding="utf-8"?>
<a:theme xmlns:a="http://schemas.openxmlformats.org/drawingml/2006/main" name="1_Office Theme">
  <a:themeElements>
    <a:clrScheme name="Social Finance Theme Colours">
      <a:dk1>
        <a:sysClr val="windowText" lastClr="000000"/>
      </a:dk1>
      <a:lt1>
        <a:sysClr val="window" lastClr="FFFFFF"/>
      </a:lt1>
      <a:dk2>
        <a:srgbClr val="144650"/>
      </a:dk2>
      <a:lt2>
        <a:srgbClr val="DAE3DB"/>
      </a:lt2>
      <a:accent1>
        <a:srgbClr val="000000"/>
      </a:accent1>
      <a:accent2>
        <a:srgbClr val="195ABE"/>
      </a:accent2>
      <a:accent3>
        <a:srgbClr val="FF7551"/>
      </a:accent3>
      <a:accent4>
        <a:srgbClr val="8C96BE"/>
      </a:accent4>
      <a:accent5>
        <a:srgbClr val="FABCD2"/>
      </a:accent5>
      <a:accent6>
        <a:srgbClr val="46CDE6"/>
      </a:accent6>
      <a:hlink>
        <a:srgbClr val="195ABE"/>
      </a:hlink>
      <a:folHlink>
        <a:srgbClr val="46CDE6"/>
      </a:folHlink>
    </a:clrScheme>
    <a:fontScheme name="SF Stana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_Presentation_FOREST + ORANGE .potx" id="{A7D9F8D0-21CD-413B-9E97-EB32D89BD056}" vid="{4EA56B20-DB6C-4691-84F9-EC86CC63A3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71AF0F9D560A4BB2FC651642234E54" ma:contentTypeVersion="16" ma:contentTypeDescription="Create a new document." ma:contentTypeScope="" ma:versionID="c6030489985176dbbf579ca42e44e562">
  <xsd:schema xmlns:xsd="http://www.w3.org/2001/XMLSchema" xmlns:xs="http://www.w3.org/2001/XMLSchema" xmlns:p="http://schemas.microsoft.com/office/2006/metadata/properties" xmlns:ns2="47892dfc-1c33-4abc-b32c-592c428ab33a" xmlns:ns3="f4ff82ef-9bf8-4d2c-920e-1066f9a4b835" xmlns:ns4="8f5d9ec7-e2dd-4709-ad84-1bee4d5f0a4d" targetNamespace="http://schemas.microsoft.com/office/2006/metadata/properties" ma:root="true" ma:fieldsID="3e470158be1946df0858665bd294d4af" ns2:_="" ns3:_="" ns4:_="">
    <xsd:import namespace="47892dfc-1c33-4abc-b32c-592c428ab33a"/>
    <xsd:import namespace="f4ff82ef-9bf8-4d2c-920e-1066f9a4b835"/>
    <xsd:import namespace="8f5d9ec7-e2dd-4709-ad84-1bee4d5f0a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92dfc-1c33-4abc-b32c-592c428a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ff82ef-9bf8-4d2c-920e-1066f9a4b8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f5d9ec7-e2dd-4709-ad84-1bee4d5f0a4d" xsi:nil="true"/>
    <lcf76f155ced4ddcb4097134ff3c332f xmlns="47892dfc-1c33-4abc-b32c-592c428ab3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28C16-D80F-476C-99CE-0E522E0FB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92dfc-1c33-4abc-b32c-592c428ab33a"/>
    <ds:schemaRef ds:uri="f4ff82ef-9bf8-4d2c-920e-1066f9a4b835"/>
    <ds:schemaRef ds:uri="8f5d9ec7-e2dd-4709-ad84-1bee4d5f0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2BD9FE-6FC8-4573-AF0F-69758E5CD392}">
  <ds:schemaRefs>
    <ds:schemaRef ds:uri="http://schemas.microsoft.com/office/2006/metadata/properties"/>
    <ds:schemaRef ds:uri="http://schemas.microsoft.com/office/infopath/2007/PartnerControls"/>
    <ds:schemaRef ds:uri="2bb5ec94-1dd0-477c-9ede-4cd9fac1173d"/>
    <ds:schemaRef ds:uri="03a82809-df73-4675-a4c2-ae23f991ae0d"/>
    <ds:schemaRef ds:uri="73c4e89d-bdf5-4f2b-a56a-bfe57507a529"/>
    <ds:schemaRef ds:uri="29bc1408-6d7f-4064-9637-82a4d008b553"/>
    <ds:schemaRef ds:uri="http://schemas.microsoft.com/sharepoint/v3"/>
    <ds:schemaRef ds:uri="8f5d9ec7-e2dd-4709-ad84-1bee4d5f0a4d"/>
    <ds:schemaRef ds:uri="47892dfc-1c33-4abc-b32c-592c428ab33a"/>
  </ds:schemaRefs>
</ds:datastoreItem>
</file>

<file path=customXml/itemProps3.xml><?xml version="1.0" encoding="utf-8"?>
<ds:datastoreItem xmlns:ds="http://schemas.openxmlformats.org/officeDocument/2006/customXml" ds:itemID="{465E27F8-79F9-40BF-87F5-A7D0A89890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951</TotalTime>
  <Words>798</Words>
  <Application>Microsoft Office PowerPoint</Application>
  <PresentationFormat>Widescreen</PresentationFormat>
  <Paragraphs>106</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Cambria Math</vt:lpstr>
      <vt:lpstr>GillSansMT</vt:lpstr>
      <vt:lpstr>Office Theme</vt:lpstr>
      <vt:lpstr>1_Office Theme</vt:lpstr>
      <vt:lpstr>Using social investment in end of life care to promote innovation in healthcare: a provider trust view</vt:lpstr>
      <vt:lpstr>Using Social Investment in End of Life  Care to promote Innovation in Healthcare: A Provider View</vt:lpstr>
      <vt:lpstr>Poll</vt:lpstr>
      <vt:lpstr> </vt:lpstr>
      <vt:lpstr>Social Investment  </vt:lpstr>
      <vt:lpstr>Services and Impact to date</vt:lpstr>
      <vt:lpstr>End of life care in Oxfordshire and South Northamptonshire to date </vt:lpstr>
      <vt:lpstr>PowerPoint Presentation</vt:lpstr>
      <vt:lpstr>Investment in end of life care </vt:lpstr>
      <vt:lpstr>Investment in end of life care </vt:lpstr>
      <vt:lpstr>Investment in end of life care </vt:lpstr>
      <vt:lpstr>Poll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Allen</dc:creator>
  <cp:lastModifiedBy>Harriet Dark</cp:lastModifiedBy>
  <cp:revision>50</cp:revision>
  <dcterms:created xsi:type="dcterms:W3CDTF">2022-06-15T16:13:36Z</dcterms:created>
  <dcterms:modified xsi:type="dcterms:W3CDTF">2022-10-04T10:53:45Z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0x0101007645FDC3C95CEC4D8FE993E9F0D0927B</vt:lpwstr>
  </property>
  <property fmtid="{D5CDD505-2E9C-101B-9397-08002B2CF9AE}" pid="3" name="MediaServiceImageTags">
    <vt:lpwstr/>
  </property>
</Properties>
</file>