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56" r:id="rId4"/>
    <p:sldMasterId id="2147483882" r:id="rId5"/>
    <p:sldMasterId id="2147483676" r:id="rId6"/>
    <p:sldMasterId id="2147483700" r:id="rId7"/>
    <p:sldMasterId id="2147483724" r:id="rId8"/>
    <p:sldMasterId id="2147483746" r:id="rId9"/>
    <p:sldMasterId id="2147483768" r:id="rId10"/>
    <p:sldMasterId id="2147483790" r:id="rId11"/>
  </p:sldMasterIdLst>
  <p:notesMasterIdLst>
    <p:notesMasterId r:id="rId29"/>
  </p:notesMasterIdLst>
  <p:handoutMasterIdLst>
    <p:handoutMasterId r:id="rId30"/>
  </p:handoutMasterIdLst>
  <p:sldIdLst>
    <p:sldId id="260" r:id="rId12"/>
    <p:sldId id="271" r:id="rId13"/>
    <p:sldId id="257" r:id="rId14"/>
    <p:sldId id="261" r:id="rId15"/>
    <p:sldId id="273" r:id="rId16"/>
    <p:sldId id="263" r:id="rId17"/>
    <p:sldId id="267" r:id="rId18"/>
    <p:sldId id="274" r:id="rId19"/>
    <p:sldId id="266" r:id="rId20"/>
    <p:sldId id="278" r:id="rId21"/>
    <p:sldId id="269" r:id="rId22"/>
    <p:sldId id="277" r:id="rId23"/>
    <p:sldId id="268" r:id="rId24"/>
    <p:sldId id="272" r:id="rId25"/>
    <p:sldId id="276" r:id="rId26"/>
    <p:sldId id="270" r:id="rId27"/>
    <p:sldId id="25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F1E3D"/>
    <a:srgbClr val="FEA4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A9DDD-3779-4B23-A485-22482160363E}" vWet="2" dt="2022-06-15T13:58:39.786"/>
    <p1510:client id="{5FE00C07-F15F-406C-8562-BD03E34E26F4}" v="928" dt="2022-06-15T15:55:31.638"/>
    <p1510:client id="{B07FA963-4C39-4A81-AAC3-0AF1C8447019}" v="455" dt="2022-06-15T15:42:56.084"/>
    <p1510:client id="{B87FE1A2-AEA6-4CFF-A7E6-1B1C46BB3D24}" v="52" dt="2022-06-15T11:18:04.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98E23A-86A0-487F-917E-9ED42AE06CAF}" type="doc">
      <dgm:prSet loTypeId="urn:microsoft.com/office/officeart/2005/8/layout/gear1" loCatId="process" qsTypeId="urn:microsoft.com/office/officeart/2005/8/quickstyle/simple1" qsCatId="simple" csTypeId="urn:microsoft.com/office/officeart/2005/8/colors/accent0_3" csCatId="mainScheme" phldr="1"/>
      <dgm:spPr/>
    </dgm:pt>
    <dgm:pt modelId="{071E89D8-929C-49F9-B003-ACD82351595F}">
      <dgm:prSet phldrT="[Text]"/>
      <dgm:spPr/>
      <dgm:t>
        <a:bodyPr/>
        <a:lstStyle/>
        <a:p>
          <a:r>
            <a:rPr lang="en-GB"/>
            <a:t>Quality Improvement</a:t>
          </a:r>
        </a:p>
      </dgm:t>
    </dgm:pt>
    <dgm:pt modelId="{ED17F71D-D208-47A5-9A8C-C4BCC8C145E7}" type="parTrans" cxnId="{B130D912-199C-4558-9178-A21B9C229DAD}">
      <dgm:prSet/>
      <dgm:spPr/>
      <dgm:t>
        <a:bodyPr/>
        <a:lstStyle/>
        <a:p>
          <a:endParaRPr lang="en-GB"/>
        </a:p>
      </dgm:t>
    </dgm:pt>
    <dgm:pt modelId="{85DC5004-B6B6-484D-8AB8-E31D583D8F97}" type="sibTrans" cxnId="{B130D912-199C-4558-9178-A21B9C229DAD}">
      <dgm:prSet/>
      <dgm:spPr/>
      <dgm:t>
        <a:bodyPr/>
        <a:lstStyle/>
        <a:p>
          <a:endParaRPr lang="en-GB"/>
        </a:p>
      </dgm:t>
    </dgm:pt>
    <dgm:pt modelId="{58843130-57FB-4234-AF83-5B3789B3F518}">
      <dgm:prSet phldrT="[Text]"/>
      <dgm:spPr/>
      <dgm:t>
        <a:bodyPr/>
        <a:lstStyle/>
        <a:p>
          <a:r>
            <a:rPr lang="en-GB"/>
            <a:t>Value for money</a:t>
          </a:r>
        </a:p>
      </dgm:t>
    </dgm:pt>
    <dgm:pt modelId="{1BF59A67-CC3B-4CEB-9AD2-4E41114F0560}" type="parTrans" cxnId="{749BE826-D28F-4F64-9523-B1138FD03341}">
      <dgm:prSet/>
      <dgm:spPr/>
      <dgm:t>
        <a:bodyPr/>
        <a:lstStyle/>
        <a:p>
          <a:endParaRPr lang="en-GB"/>
        </a:p>
      </dgm:t>
    </dgm:pt>
    <dgm:pt modelId="{7CE75EF9-BE13-4A3F-B7EA-7AA479231CA2}" type="sibTrans" cxnId="{749BE826-D28F-4F64-9523-B1138FD03341}">
      <dgm:prSet/>
      <dgm:spPr/>
      <dgm:t>
        <a:bodyPr/>
        <a:lstStyle/>
        <a:p>
          <a:endParaRPr lang="en-GB"/>
        </a:p>
      </dgm:t>
    </dgm:pt>
    <dgm:pt modelId="{CD5EA8E2-411C-4D16-AA7F-73F00C382544}">
      <dgm:prSet phldrT="[Text]"/>
      <dgm:spPr/>
      <dgm:t>
        <a:bodyPr/>
        <a:lstStyle/>
        <a:p>
          <a:r>
            <a:rPr lang="en-GB"/>
            <a:t>Efficiency</a:t>
          </a:r>
        </a:p>
      </dgm:t>
    </dgm:pt>
    <dgm:pt modelId="{D6B57D3E-3943-49FD-9D3B-4389B829DF96}" type="parTrans" cxnId="{94926A26-64A2-4C1E-9B7D-C797BA26D615}">
      <dgm:prSet/>
      <dgm:spPr/>
      <dgm:t>
        <a:bodyPr/>
        <a:lstStyle/>
        <a:p>
          <a:endParaRPr lang="en-GB"/>
        </a:p>
      </dgm:t>
    </dgm:pt>
    <dgm:pt modelId="{DD43C53E-51C0-48D8-A409-FCFB20756342}" type="sibTrans" cxnId="{94926A26-64A2-4C1E-9B7D-C797BA26D615}">
      <dgm:prSet/>
      <dgm:spPr/>
      <dgm:t>
        <a:bodyPr/>
        <a:lstStyle/>
        <a:p>
          <a:endParaRPr lang="en-GB"/>
        </a:p>
      </dgm:t>
    </dgm:pt>
    <dgm:pt modelId="{ABB46308-15ED-4A69-B20D-68E9D1FE6BEE}" type="pres">
      <dgm:prSet presAssocID="{7698E23A-86A0-487F-917E-9ED42AE06CAF}" presName="composite" presStyleCnt="0">
        <dgm:presLayoutVars>
          <dgm:chMax val="3"/>
          <dgm:animLvl val="lvl"/>
          <dgm:resizeHandles val="exact"/>
        </dgm:presLayoutVars>
      </dgm:prSet>
      <dgm:spPr/>
    </dgm:pt>
    <dgm:pt modelId="{6B37699A-BE0E-48E5-89AD-60488EFF885C}" type="pres">
      <dgm:prSet presAssocID="{071E89D8-929C-49F9-B003-ACD82351595F}" presName="gear1" presStyleLbl="node1" presStyleIdx="0" presStyleCnt="3">
        <dgm:presLayoutVars>
          <dgm:chMax val="1"/>
          <dgm:bulletEnabled val="1"/>
        </dgm:presLayoutVars>
      </dgm:prSet>
      <dgm:spPr/>
    </dgm:pt>
    <dgm:pt modelId="{888058B9-6B40-4FBD-97F1-116207A813F6}" type="pres">
      <dgm:prSet presAssocID="{071E89D8-929C-49F9-B003-ACD82351595F}" presName="gear1srcNode" presStyleLbl="node1" presStyleIdx="0" presStyleCnt="3"/>
      <dgm:spPr/>
    </dgm:pt>
    <dgm:pt modelId="{19653516-2347-4891-99A6-D33450208AFA}" type="pres">
      <dgm:prSet presAssocID="{071E89D8-929C-49F9-B003-ACD82351595F}" presName="gear1dstNode" presStyleLbl="node1" presStyleIdx="0" presStyleCnt="3"/>
      <dgm:spPr/>
    </dgm:pt>
    <dgm:pt modelId="{481DE04E-3982-45CC-BD4B-E71ACAF8930F}" type="pres">
      <dgm:prSet presAssocID="{58843130-57FB-4234-AF83-5B3789B3F518}" presName="gear2" presStyleLbl="node1" presStyleIdx="1" presStyleCnt="3">
        <dgm:presLayoutVars>
          <dgm:chMax val="1"/>
          <dgm:bulletEnabled val="1"/>
        </dgm:presLayoutVars>
      </dgm:prSet>
      <dgm:spPr/>
    </dgm:pt>
    <dgm:pt modelId="{66EDAAF7-EC36-4D54-9D18-A066D775B1A0}" type="pres">
      <dgm:prSet presAssocID="{58843130-57FB-4234-AF83-5B3789B3F518}" presName="gear2srcNode" presStyleLbl="node1" presStyleIdx="1" presStyleCnt="3"/>
      <dgm:spPr/>
    </dgm:pt>
    <dgm:pt modelId="{E5C3D328-BEE0-43BD-901F-2CEDC847A72F}" type="pres">
      <dgm:prSet presAssocID="{58843130-57FB-4234-AF83-5B3789B3F518}" presName="gear2dstNode" presStyleLbl="node1" presStyleIdx="1" presStyleCnt="3"/>
      <dgm:spPr/>
    </dgm:pt>
    <dgm:pt modelId="{7776FF22-1648-4CB4-8B6D-916401E528BD}" type="pres">
      <dgm:prSet presAssocID="{CD5EA8E2-411C-4D16-AA7F-73F00C382544}" presName="gear3" presStyleLbl="node1" presStyleIdx="2" presStyleCnt="3"/>
      <dgm:spPr/>
    </dgm:pt>
    <dgm:pt modelId="{7926CDC9-E79D-4059-887C-6D8A98C7F480}" type="pres">
      <dgm:prSet presAssocID="{CD5EA8E2-411C-4D16-AA7F-73F00C382544}" presName="gear3tx" presStyleLbl="node1" presStyleIdx="2" presStyleCnt="3">
        <dgm:presLayoutVars>
          <dgm:chMax val="1"/>
          <dgm:bulletEnabled val="1"/>
        </dgm:presLayoutVars>
      </dgm:prSet>
      <dgm:spPr/>
    </dgm:pt>
    <dgm:pt modelId="{EDA0AB28-51A7-4801-8A26-5EA8EBD8F984}" type="pres">
      <dgm:prSet presAssocID="{CD5EA8E2-411C-4D16-AA7F-73F00C382544}" presName="gear3srcNode" presStyleLbl="node1" presStyleIdx="2" presStyleCnt="3"/>
      <dgm:spPr/>
    </dgm:pt>
    <dgm:pt modelId="{A6D17D1B-58D8-4850-8003-819A4ED093BF}" type="pres">
      <dgm:prSet presAssocID="{CD5EA8E2-411C-4D16-AA7F-73F00C382544}" presName="gear3dstNode" presStyleLbl="node1" presStyleIdx="2" presStyleCnt="3"/>
      <dgm:spPr/>
    </dgm:pt>
    <dgm:pt modelId="{ED64B4C2-4E3F-49A1-9DB2-3CD089C2B6B7}" type="pres">
      <dgm:prSet presAssocID="{85DC5004-B6B6-484D-8AB8-E31D583D8F97}" presName="connector1" presStyleLbl="sibTrans2D1" presStyleIdx="0" presStyleCnt="3"/>
      <dgm:spPr/>
    </dgm:pt>
    <dgm:pt modelId="{C3142E35-9B7B-40A7-94C3-F64335E8FE2D}" type="pres">
      <dgm:prSet presAssocID="{7CE75EF9-BE13-4A3F-B7EA-7AA479231CA2}" presName="connector2" presStyleLbl="sibTrans2D1" presStyleIdx="1" presStyleCnt="3"/>
      <dgm:spPr/>
    </dgm:pt>
    <dgm:pt modelId="{85EF820E-359B-49A7-B700-46284F80E6F8}" type="pres">
      <dgm:prSet presAssocID="{DD43C53E-51C0-48D8-A409-FCFB20756342}" presName="connector3" presStyleLbl="sibTrans2D1" presStyleIdx="2" presStyleCnt="3"/>
      <dgm:spPr/>
    </dgm:pt>
  </dgm:ptLst>
  <dgm:cxnLst>
    <dgm:cxn modelId="{F7F09105-2089-464A-A69B-A93D549BBFBD}" type="presOf" srcId="{58843130-57FB-4234-AF83-5B3789B3F518}" destId="{66EDAAF7-EC36-4D54-9D18-A066D775B1A0}" srcOrd="1" destOrd="0" presId="urn:microsoft.com/office/officeart/2005/8/layout/gear1"/>
    <dgm:cxn modelId="{B130D912-199C-4558-9178-A21B9C229DAD}" srcId="{7698E23A-86A0-487F-917E-9ED42AE06CAF}" destId="{071E89D8-929C-49F9-B003-ACD82351595F}" srcOrd="0" destOrd="0" parTransId="{ED17F71D-D208-47A5-9A8C-C4BCC8C145E7}" sibTransId="{85DC5004-B6B6-484D-8AB8-E31D583D8F97}"/>
    <dgm:cxn modelId="{24A5EF1F-B526-4B6F-A2EB-3F94237236B2}" type="presOf" srcId="{071E89D8-929C-49F9-B003-ACD82351595F}" destId="{6B37699A-BE0E-48E5-89AD-60488EFF885C}" srcOrd="0" destOrd="0" presId="urn:microsoft.com/office/officeart/2005/8/layout/gear1"/>
    <dgm:cxn modelId="{DB77F423-FFBC-4930-ADF3-59AC66A706E9}" type="presOf" srcId="{071E89D8-929C-49F9-B003-ACD82351595F}" destId="{888058B9-6B40-4FBD-97F1-116207A813F6}" srcOrd="1" destOrd="0" presId="urn:microsoft.com/office/officeart/2005/8/layout/gear1"/>
    <dgm:cxn modelId="{94926A26-64A2-4C1E-9B7D-C797BA26D615}" srcId="{7698E23A-86A0-487F-917E-9ED42AE06CAF}" destId="{CD5EA8E2-411C-4D16-AA7F-73F00C382544}" srcOrd="2" destOrd="0" parTransId="{D6B57D3E-3943-49FD-9D3B-4389B829DF96}" sibTransId="{DD43C53E-51C0-48D8-A409-FCFB20756342}"/>
    <dgm:cxn modelId="{749BE826-D28F-4F64-9523-B1138FD03341}" srcId="{7698E23A-86A0-487F-917E-9ED42AE06CAF}" destId="{58843130-57FB-4234-AF83-5B3789B3F518}" srcOrd="1" destOrd="0" parTransId="{1BF59A67-CC3B-4CEB-9AD2-4E41114F0560}" sibTransId="{7CE75EF9-BE13-4A3F-B7EA-7AA479231CA2}"/>
    <dgm:cxn modelId="{E077D847-1BEE-4E86-8034-A6F491C2A670}" type="presOf" srcId="{85DC5004-B6B6-484D-8AB8-E31D583D8F97}" destId="{ED64B4C2-4E3F-49A1-9DB2-3CD089C2B6B7}" srcOrd="0" destOrd="0" presId="urn:microsoft.com/office/officeart/2005/8/layout/gear1"/>
    <dgm:cxn modelId="{9CDE806B-ED0C-4194-8DCE-4454CA8D6BF6}" type="presOf" srcId="{CD5EA8E2-411C-4D16-AA7F-73F00C382544}" destId="{7926CDC9-E79D-4059-887C-6D8A98C7F480}" srcOrd="1" destOrd="0" presId="urn:microsoft.com/office/officeart/2005/8/layout/gear1"/>
    <dgm:cxn modelId="{78BA9A54-3B2E-482A-BCE0-8AD1787914FA}" type="presOf" srcId="{071E89D8-929C-49F9-B003-ACD82351595F}" destId="{19653516-2347-4891-99A6-D33450208AFA}" srcOrd="2" destOrd="0" presId="urn:microsoft.com/office/officeart/2005/8/layout/gear1"/>
    <dgm:cxn modelId="{1E093B59-705C-4B34-B9EC-E48449C4881F}" type="presOf" srcId="{7CE75EF9-BE13-4A3F-B7EA-7AA479231CA2}" destId="{C3142E35-9B7B-40A7-94C3-F64335E8FE2D}" srcOrd="0" destOrd="0" presId="urn:microsoft.com/office/officeart/2005/8/layout/gear1"/>
    <dgm:cxn modelId="{32D7F37D-6F2A-40F7-85CD-D2D005DBA470}" type="presOf" srcId="{DD43C53E-51C0-48D8-A409-FCFB20756342}" destId="{85EF820E-359B-49A7-B700-46284F80E6F8}" srcOrd="0" destOrd="0" presId="urn:microsoft.com/office/officeart/2005/8/layout/gear1"/>
    <dgm:cxn modelId="{0B723897-BD42-4CC4-920E-58C0657ED565}" type="presOf" srcId="{CD5EA8E2-411C-4D16-AA7F-73F00C382544}" destId="{EDA0AB28-51A7-4801-8A26-5EA8EBD8F984}" srcOrd="2" destOrd="0" presId="urn:microsoft.com/office/officeart/2005/8/layout/gear1"/>
    <dgm:cxn modelId="{5396B49B-44B9-4E5F-9D12-D3A6063D3AFE}" type="presOf" srcId="{58843130-57FB-4234-AF83-5B3789B3F518}" destId="{481DE04E-3982-45CC-BD4B-E71ACAF8930F}" srcOrd="0" destOrd="0" presId="urn:microsoft.com/office/officeart/2005/8/layout/gear1"/>
    <dgm:cxn modelId="{60BBC7BB-0C8E-47B2-907A-AED3F135DFC6}" type="presOf" srcId="{CD5EA8E2-411C-4D16-AA7F-73F00C382544}" destId="{A6D17D1B-58D8-4850-8003-819A4ED093BF}" srcOrd="3" destOrd="0" presId="urn:microsoft.com/office/officeart/2005/8/layout/gear1"/>
    <dgm:cxn modelId="{8DDB70C3-89F3-42CF-A822-3AF7D8ECE247}" type="presOf" srcId="{58843130-57FB-4234-AF83-5B3789B3F518}" destId="{E5C3D328-BEE0-43BD-901F-2CEDC847A72F}" srcOrd="2" destOrd="0" presId="urn:microsoft.com/office/officeart/2005/8/layout/gear1"/>
    <dgm:cxn modelId="{8D5476D3-2409-45A1-89CB-20849ACF3B36}" type="presOf" srcId="{7698E23A-86A0-487F-917E-9ED42AE06CAF}" destId="{ABB46308-15ED-4A69-B20D-68E9D1FE6BEE}" srcOrd="0" destOrd="0" presId="urn:microsoft.com/office/officeart/2005/8/layout/gear1"/>
    <dgm:cxn modelId="{DAF103FE-2964-47F2-BD47-03FF73F7AB49}" type="presOf" srcId="{CD5EA8E2-411C-4D16-AA7F-73F00C382544}" destId="{7776FF22-1648-4CB4-8B6D-916401E528BD}" srcOrd="0" destOrd="0" presId="urn:microsoft.com/office/officeart/2005/8/layout/gear1"/>
    <dgm:cxn modelId="{36BDC00F-90A0-4F77-9E58-3A857DF7175B}" type="presParOf" srcId="{ABB46308-15ED-4A69-B20D-68E9D1FE6BEE}" destId="{6B37699A-BE0E-48E5-89AD-60488EFF885C}" srcOrd="0" destOrd="0" presId="urn:microsoft.com/office/officeart/2005/8/layout/gear1"/>
    <dgm:cxn modelId="{1F71B55B-3CE0-45A2-AFF1-9901F9783B2A}" type="presParOf" srcId="{ABB46308-15ED-4A69-B20D-68E9D1FE6BEE}" destId="{888058B9-6B40-4FBD-97F1-116207A813F6}" srcOrd="1" destOrd="0" presId="urn:microsoft.com/office/officeart/2005/8/layout/gear1"/>
    <dgm:cxn modelId="{C3D83DE5-B54B-4B27-A80A-FDE2BBBEAAD4}" type="presParOf" srcId="{ABB46308-15ED-4A69-B20D-68E9D1FE6BEE}" destId="{19653516-2347-4891-99A6-D33450208AFA}" srcOrd="2" destOrd="0" presId="urn:microsoft.com/office/officeart/2005/8/layout/gear1"/>
    <dgm:cxn modelId="{0CFE0951-F11F-49F6-97A9-9C9FFCF18505}" type="presParOf" srcId="{ABB46308-15ED-4A69-B20D-68E9D1FE6BEE}" destId="{481DE04E-3982-45CC-BD4B-E71ACAF8930F}" srcOrd="3" destOrd="0" presId="urn:microsoft.com/office/officeart/2005/8/layout/gear1"/>
    <dgm:cxn modelId="{8D85CBDD-B37A-4C54-B87C-29574AFC40F9}" type="presParOf" srcId="{ABB46308-15ED-4A69-B20D-68E9D1FE6BEE}" destId="{66EDAAF7-EC36-4D54-9D18-A066D775B1A0}" srcOrd="4" destOrd="0" presId="urn:microsoft.com/office/officeart/2005/8/layout/gear1"/>
    <dgm:cxn modelId="{1CB934D2-B316-44F1-9E1E-A38C06C94CE7}" type="presParOf" srcId="{ABB46308-15ED-4A69-B20D-68E9D1FE6BEE}" destId="{E5C3D328-BEE0-43BD-901F-2CEDC847A72F}" srcOrd="5" destOrd="0" presId="urn:microsoft.com/office/officeart/2005/8/layout/gear1"/>
    <dgm:cxn modelId="{B394CDB5-A7DC-488B-AA21-4F7CC69052FC}" type="presParOf" srcId="{ABB46308-15ED-4A69-B20D-68E9D1FE6BEE}" destId="{7776FF22-1648-4CB4-8B6D-916401E528BD}" srcOrd="6" destOrd="0" presId="urn:microsoft.com/office/officeart/2005/8/layout/gear1"/>
    <dgm:cxn modelId="{A681E031-6500-4FCE-BE31-1874540F538D}" type="presParOf" srcId="{ABB46308-15ED-4A69-B20D-68E9D1FE6BEE}" destId="{7926CDC9-E79D-4059-887C-6D8A98C7F480}" srcOrd="7" destOrd="0" presId="urn:microsoft.com/office/officeart/2005/8/layout/gear1"/>
    <dgm:cxn modelId="{9E66CDA9-0C0B-467B-BEA6-0DDB27E55AC0}" type="presParOf" srcId="{ABB46308-15ED-4A69-B20D-68E9D1FE6BEE}" destId="{EDA0AB28-51A7-4801-8A26-5EA8EBD8F984}" srcOrd="8" destOrd="0" presId="urn:microsoft.com/office/officeart/2005/8/layout/gear1"/>
    <dgm:cxn modelId="{757D9FAD-3A25-40BF-8645-24006840C29F}" type="presParOf" srcId="{ABB46308-15ED-4A69-B20D-68E9D1FE6BEE}" destId="{A6D17D1B-58D8-4850-8003-819A4ED093BF}" srcOrd="9" destOrd="0" presId="urn:microsoft.com/office/officeart/2005/8/layout/gear1"/>
    <dgm:cxn modelId="{6C83DB97-7D27-4672-8AB8-098A5468E1EA}" type="presParOf" srcId="{ABB46308-15ED-4A69-B20D-68E9D1FE6BEE}" destId="{ED64B4C2-4E3F-49A1-9DB2-3CD089C2B6B7}" srcOrd="10" destOrd="0" presId="urn:microsoft.com/office/officeart/2005/8/layout/gear1"/>
    <dgm:cxn modelId="{F8BEBFE9-1BF2-4E15-A7CF-3DCFBDE0F1C5}" type="presParOf" srcId="{ABB46308-15ED-4A69-B20D-68E9D1FE6BEE}" destId="{C3142E35-9B7B-40A7-94C3-F64335E8FE2D}" srcOrd="11" destOrd="0" presId="urn:microsoft.com/office/officeart/2005/8/layout/gear1"/>
    <dgm:cxn modelId="{8F3AB0C2-3F5B-4E18-8A3B-248FFBC396F6}" type="presParOf" srcId="{ABB46308-15ED-4A69-B20D-68E9D1FE6BEE}" destId="{85EF820E-359B-49A7-B700-46284F80E6F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19ED65-3B47-407D-BD8D-F5F84AD801FA}" type="doc">
      <dgm:prSet loTypeId="urn:microsoft.com/office/officeart/2005/8/layout/chevron1" loCatId="process" qsTypeId="urn:microsoft.com/office/officeart/2005/8/quickstyle/simple1" qsCatId="simple" csTypeId="urn:microsoft.com/office/officeart/2005/8/colors/accent0_3" csCatId="mainScheme" phldr="1"/>
      <dgm:spPr/>
    </dgm:pt>
    <dgm:pt modelId="{DF43D3CC-B711-4867-A5B0-F35C048A4209}">
      <dgm:prSet phldrT="[Text]"/>
      <dgm:spPr>
        <a:solidFill>
          <a:schemeClr val="accent2"/>
        </a:solidFill>
        <a:ln>
          <a:solidFill>
            <a:schemeClr val="accent2"/>
          </a:solidFill>
        </a:ln>
      </dgm:spPr>
      <dgm:t>
        <a:bodyPr/>
        <a:lstStyle/>
        <a:p>
          <a:r>
            <a:rPr lang="en-GB"/>
            <a:t>January 2019</a:t>
          </a:r>
        </a:p>
        <a:p>
          <a:r>
            <a:rPr lang="en-GB" i="1"/>
            <a:t>NHS long term plan </a:t>
          </a:r>
          <a:r>
            <a:rPr lang="en-GB"/>
            <a:t>published</a:t>
          </a:r>
        </a:p>
      </dgm:t>
    </dgm:pt>
    <dgm:pt modelId="{CC90F85A-B9A7-41CC-9114-53264F7A40AC}" type="parTrans" cxnId="{738B2CBF-B0E2-4BC1-B26F-C012CC8FB21B}">
      <dgm:prSet/>
      <dgm:spPr/>
      <dgm:t>
        <a:bodyPr/>
        <a:lstStyle/>
        <a:p>
          <a:endParaRPr lang="en-GB"/>
        </a:p>
      </dgm:t>
    </dgm:pt>
    <dgm:pt modelId="{31E3A347-1AB6-4BAD-8879-411631B057FA}" type="sibTrans" cxnId="{738B2CBF-B0E2-4BC1-B26F-C012CC8FB21B}">
      <dgm:prSet/>
      <dgm:spPr/>
      <dgm:t>
        <a:bodyPr/>
        <a:lstStyle/>
        <a:p>
          <a:endParaRPr lang="en-GB"/>
        </a:p>
      </dgm:t>
    </dgm:pt>
    <dgm:pt modelId="{71AA0218-E36D-41AD-AB08-ABB727A07974}">
      <dgm:prSet phldrT="[Text]"/>
      <dgm:spPr>
        <a:solidFill>
          <a:schemeClr val="accent2"/>
        </a:solidFill>
        <a:ln>
          <a:solidFill>
            <a:schemeClr val="accent2"/>
          </a:solidFill>
        </a:ln>
      </dgm:spPr>
      <dgm:t>
        <a:bodyPr/>
        <a:lstStyle/>
        <a:p>
          <a:r>
            <a:rPr lang="en-GB"/>
            <a:t>April 2021</a:t>
          </a:r>
        </a:p>
        <a:p>
          <a:r>
            <a:rPr lang="en-GB"/>
            <a:t>Integrated Care Systems established in shadow form</a:t>
          </a:r>
        </a:p>
      </dgm:t>
    </dgm:pt>
    <dgm:pt modelId="{9312DB4A-AAEA-40D9-B6B2-91F830E4A73A}" type="parTrans" cxnId="{109BCDC8-E37A-4456-AF13-D1C305069AA9}">
      <dgm:prSet/>
      <dgm:spPr/>
      <dgm:t>
        <a:bodyPr/>
        <a:lstStyle/>
        <a:p>
          <a:endParaRPr lang="en-GB"/>
        </a:p>
      </dgm:t>
    </dgm:pt>
    <dgm:pt modelId="{F1D2D610-E81C-4E9F-80C2-71F5E53F3796}" type="sibTrans" cxnId="{109BCDC8-E37A-4456-AF13-D1C305069AA9}">
      <dgm:prSet/>
      <dgm:spPr/>
      <dgm:t>
        <a:bodyPr/>
        <a:lstStyle/>
        <a:p>
          <a:endParaRPr lang="en-GB"/>
        </a:p>
      </dgm:t>
    </dgm:pt>
    <dgm:pt modelId="{83BFEDE2-FBBE-4ECE-BE58-34F002576B1B}">
      <dgm:prSet phldrT="[Text]"/>
      <dgm:spPr>
        <a:solidFill>
          <a:schemeClr val="accent2"/>
        </a:solidFill>
        <a:ln>
          <a:solidFill>
            <a:schemeClr val="accent2"/>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t>April 2022</a:t>
          </a:r>
        </a:p>
        <a:p>
          <a:pPr marL="0" marR="0" lvl="0" indent="0" defTabSz="914400" eaLnBrk="1" fontAlgn="auto" latinLnBrk="0" hangingPunct="1">
            <a:lnSpc>
              <a:spcPct val="100000"/>
            </a:lnSpc>
            <a:spcBef>
              <a:spcPts val="0"/>
            </a:spcBef>
            <a:spcAft>
              <a:spcPts val="0"/>
            </a:spcAft>
            <a:buClrTx/>
            <a:buSzTx/>
            <a:buFontTx/>
            <a:buNone/>
            <a:tabLst/>
            <a:defRPr/>
          </a:pPr>
          <a:endParaRPr lang="en-GB"/>
        </a:p>
        <a:p>
          <a:pPr marL="0" lvl="0" defTabSz="755650">
            <a:lnSpc>
              <a:spcPct val="90000"/>
            </a:lnSpc>
            <a:spcBef>
              <a:spcPct val="0"/>
            </a:spcBef>
            <a:spcAft>
              <a:spcPct val="35000"/>
            </a:spcAft>
            <a:buNone/>
          </a:pPr>
          <a:r>
            <a:rPr lang="en-GB"/>
            <a:t>Health and Care Act 2022 given Royal Assent</a:t>
          </a:r>
        </a:p>
      </dgm:t>
    </dgm:pt>
    <dgm:pt modelId="{FC4F0B77-F97B-42C0-B8D6-83D3461D897E}" type="parTrans" cxnId="{D5FDEC15-FC9C-4D0A-B283-2522817F914A}">
      <dgm:prSet/>
      <dgm:spPr/>
      <dgm:t>
        <a:bodyPr/>
        <a:lstStyle/>
        <a:p>
          <a:endParaRPr lang="en-GB"/>
        </a:p>
      </dgm:t>
    </dgm:pt>
    <dgm:pt modelId="{91FEED2E-CFAD-4AB5-BADF-331D927F6B72}" type="sibTrans" cxnId="{D5FDEC15-FC9C-4D0A-B283-2522817F914A}">
      <dgm:prSet/>
      <dgm:spPr/>
      <dgm:t>
        <a:bodyPr/>
        <a:lstStyle/>
        <a:p>
          <a:endParaRPr lang="en-GB"/>
        </a:p>
      </dgm:t>
    </dgm:pt>
    <dgm:pt modelId="{FBAA0F3A-C1CD-473D-8383-65B6B7C5C808}">
      <dgm:prSet phldrT="[Text]"/>
      <dgm:spPr>
        <a:solidFill>
          <a:schemeClr val="accent2"/>
        </a:solidFill>
        <a:ln>
          <a:solidFill>
            <a:schemeClr val="accent2"/>
          </a:solidFill>
        </a:ln>
      </dgm:spPr>
      <dgm:t>
        <a:bodyPr/>
        <a:lstStyle/>
        <a:p>
          <a:r>
            <a:rPr lang="en-GB"/>
            <a:t>July 2022</a:t>
          </a:r>
        </a:p>
        <a:p>
          <a:r>
            <a:rPr lang="en-GB"/>
            <a:t>Integrated Care Systems  become legal entities</a:t>
          </a:r>
        </a:p>
      </dgm:t>
    </dgm:pt>
    <dgm:pt modelId="{7CA41A5C-B1B0-45C7-8256-663D5B80B8C3}" type="parTrans" cxnId="{FB4A8BEA-6269-40C5-8D51-31EA2C3C8EEF}">
      <dgm:prSet/>
      <dgm:spPr/>
      <dgm:t>
        <a:bodyPr/>
        <a:lstStyle/>
        <a:p>
          <a:endParaRPr lang="en-GB"/>
        </a:p>
      </dgm:t>
    </dgm:pt>
    <dgm:pt modelId="{D96A1E29-4D5D-47BC-A5AF-F4050C5E6800}" type="sibTrans" cxnId="{FB4A8BEA-6269-40C5-8D51-31EA2C3C8EEF}">
      <dgm:prSet/>
      <dgm:spPr/>
      <dgm:t>
        <a:bodyPr/>
        <a:lstStyle/>
        <a:p>
          <a:endParaRPr lang="en-GB"/>
        </a:p>
      </dgm:t>
    </dgm:pt>
    <dgm:pt modelId="{D733E26D-F83B-481D-A63A-B7E6DFEB0FC8}" type="pres">
      <dgm:prSet presAssocID="{9F19ED65-3B47-407D-BD8D-F5F84AD801FA}" presName="Name0" presStyleCnt="0">
        <dgm:presLayoutVars>
          <dgm:dir/>
          <dgm:animLvl val="lvl"/>
          <dgm:resizeHandles val="exact"/>
        </dgm:presLayoutVars>
      </dgm:prSet>
      <dgm:spPr/>
    </dgm:pt>
    <dgm:pt modelId="{F4C9CEFD-CDE6-4C60-82CB-B432CE51E353}" type="pres">
      <dgm:prSet presAssocID="{DF43D3CC-B711-4867-A5B0-F35C048A4209}" presName="parTxOnly" presStyleLbl="node1" presStyleIdx="0" presStyleCnt="4">
        <dgm:presLayoutVars>
          <dgm:chMax val="0"/>
          <dgm:chPref val="0"/>
          <dgm:bulletEnabled val="1"/>
        </dgm:presLayoutVars>
      </dgm:prSet>
      <dgm:spPr/>
    </dgm:pt>
    <dgm:pt modelId="{D65CD8D1-4DFC-442C-9268-89824285BE89}" type="pres">
      <dgm:prSet presAssocID="{31E3A347-1AB6-4BAD-8879-411631B057FA}" presName="parTxOnlySpace" presStyleCnt="0"/>
      <dgm:spPr/>
    </dgm:pt>
    <dgm:pt modelId="{0D5350D5-7149-44E3-A7DE-F2A1B673092F}" type="pres">
      <dgm:prSet presAssocID="{71AA0218-E36D-41AD-AB08-ABB727A07974}" presName="parTxOnly" presStyleLbl="node1" presStyleIdx="1" presStyleCnt="4">
        <dgm:presLayoutVars>
          <dgm:chMax val="0"/>
          <dgm:chPref val="0"/>
          <dgm:bulletEnabled val="1"/>
        </dgm:presLayoutVars>
      </dgm:prSet>
      <dgm:spPr/>
    </dgm:pt>
    <dgm:pt modelId="{FB71C7A8-D7DE-4E16-92C3-9A0EA2548907}" type="pres">
      <dgm:prSet presAssocID="{F1D2D610-E81C-4E9F-80C2-71F5E53F3796}" presName="parTxOnlySpace" presStyleCnt="0"/>
      <dgm:spPr/>
    </dgm:pt>
    <dgm:pt modelId="{CAABAA01-96DD-48D4-A0BC-591572B23806}" type="pres">
      <dgm:prSet presAssocID="{83BFEDE2-FBBE-4ECE-BE58-34F002576B1B}" presName="parTxOnly" presStyleLbl="node1" presStyleIdx="2" presStyleCnt="4">
        <dgm:presLayoutVars>
          <dgm:chMax val="0"/>
          <dgm:chPref val="0"/>
          <dgm:bulletEnabled val="1"/>
        </dgm:presLayoutVars>
      </dgm:prSet>
      <dgm:spPr/>
    </dgm:pt>
    <dgm:pt modelId="{9796CF82-BBAB-44B7-A356-F43EC8886845}" type="pres">
      <dgm:prSet presAssocID="{91FEED2E-CFAD-4AB5-BADF-331D927F6B72}" presName="parTxOnlySpace" presStyleCnt="0"/>
      <dgm:spPr/>
    </dgm:pt>
    <dgm:pt modelId="{0DC4C075-0DE3-4B77-802B-AF259711041B}" type="pres">
      <dgm:prSet presAssocID="{FBAA0F3A-C1CD-473D-8383-65B6B7C5C808}" presName="parTxOnly" presStyleLbl="node1" presStyleIdx="3" presStyleCnt="4">
        <dgm:presLayoutVars>
          <dgm:chMax val="0"/>
          <dgm:chPref val="0"/>
          <dgm:bulletEnabled val="1"/>
        </dgm:presLayoutVars>
      </dgm:prSet>
      <dgm:spPr/>
    </dgm:pt>
  </dgm:ptLst>
  <dgm:cxnLst>
    <dgm:cxn modelId="{D5FDEC15-FC9C-4D0A-B283-2522817F914A}" srcId="{9F19ED65-3B47-407D-BD8D-F5F84AD801FA}" destId="{83BFEDE2-FBBE-4ECE-BE58-34F002576B1B}" srcOrd="2" destOrd="0" parTransId="{FC4F0B77-F97B-42C0-B8D6-83D3461D897E}" sibTransId="{91FEED2E-CFAD-4AB5-BADF-331D927F6B72}"/>
    <dgm:cxn modelId="{512DF230-F02C-443A-A3FB-AC1604027DAC}" type="presOf" srcId="{83BFEDE2-FBBE-4ECE-BE58-34F002576B1B}" destId="{CAABAA01-96DD-48D4-A0BC-591572B23806}" srcOrd="0" destOrd="0" presId="urn:microsoft.com/office/officeart/2005/8/layout/chevron1"/>
    <dgm:cxn modelId="{17090462-80C2-456B-B70D-1C75058240E6}" type="presOf" srcId="{9F19ED65-3B47-407D-BD8D-F5F84AD801FA}" destId="{D733E26D-F83B-481D-A63A-B7E6DFEB0FC8}" srcOrd="0" destOrd="0" presId="urn:microsoft.com/office/officeart/2005/8/layout/chevron1"/>
    <dgm:cxn modelId="{AD0BC44C-B397-4476-89A2-DD29D249A59B}" type="presOf" srcId="{71AA0218-E36D-41AD-AB08-ABB727A07974}" destId="{0D5350D5-7149-44E3-A7DE-F2A1B673092F}" srcOrd="0" destOrd="0" presId="urn:microsoft.com/office/officeart/2005/8/layout/chevron1"/>
    <dgm:cxn modelId="{738B2CBF-B0E2-4BC1-B26F-C012CC8FB21B}" srcId="{9F19ED65-3B47-407D-BD8D-F5F84AD801FA}" destId="{DF43D3CC-B711-4867-A5B0-F35C048A4209}" srcOrd="0" destOrd="0" parTransId="{CC90F85A-B9A7-41CC-9114-53264F7A40AC}" sibTransId="{31E3A347-1AB6-4BAD-8879-411631B057FA}"/>
    <dgm:cxn modelId="{109BCDC8-E37A-4456-AF13-D1C305069AA9}" srcId="{9F19ED65-3B47-407D-BD8D-F5F84AD801FA}" destId="{71AA0218-E36D-41AD-AB08-ABB727A07974}" srcOrd="1" destOrd="0" parTransId="{9312DB4A-AAEA-40D9-B6B2-91F830E4A73A}" sibTransId="{F1D2D610-E81C-4E9F-80C2-71F5E53F3796}"/>
    <dgm:cxn modelId="{51AB87E2-52A9-4D7F-8DE7-5B3E4124A3F4}" type="presOf" srcId="{DF43D3CC-B711-4867-A5B0-F35C048A4209}" destId="{F4C9CEFD-CDE6-4C60-82CB-B432CE51E353}" srcOrd="0" destOrd="0" presId="urn:microsoft.com/office/officeart/2005/8/layout/chevron1"/>
    <dgm:cxn modelId="{FB4A8BEA-6269-40C5-8D51-31EA2C3C8EEF}" srcId="{9F19ED65-3B47-407D-BD8D-F5F84AD801FA}" destId="{FBAA0F3A-C1CD-473D-8383-65B6B7C5C808}" srcOrd="3" destOrd="0" parTransId="{7CA41A5C-B1B0-45C7-8256-663D5B80B8C3}" sibTransId="{D96A1E29-4D5D-47BC-A5AF-F4050C5E6800}"/>
    <dgm:cxn modelId="{C91262FC-8538-425B-B8D9-A3F4E1188FF6}" type="presOf" srcId="{FBAA0F3A-C1CD-473D-8383-65B6B7C5C808}" destId="{0DC4C075-0DE3-4B77-802B-AF259711041B}" srcOrd="0" destOrd="0" presId="urn:microsoft.com/office/officeart/2005/8/layout/chevron1"/>
    <dgm:cxn modelId="{A297C5F8-D93B-4E89-8EF9-DFBC7B58A1A7}" type="presParOf" srcId="{D733E26D-F83B-481D-A63A-B7E6DFEB0FC8}" destId="{F4C9CEFD-CDE6-4C60-82CB-B432CE51E353}" srcOrd="0" destOrd="0" presId="urn:microsoft.com/office/officeart/2005/8/layout/chevron1"/>
    <dgm:cxn modelId="{8DB79FFB-516D-4D8B-82E4-5EFCC244E14B}" type="presParOf" srcId="{D733E26D-F83B-481D-A63A-B7E6DFEB0FC8}" destId="{D65CD8D1-4DFC-442C-9268-89824285BE89}" srcOrd="1" destOrd="0" presId="urn:microsoft.com/office/officeart/2005/8/layout/chevron1"/>
    <dgm:cxn modelId="{A36760D9-EE72-43AE-A808-F8A40BA5A281}" type="presParOf" srcId="{D733E26D-F83B-481D-A63A-B7E6DFEB0FC8}" destId="{0D5350D5-7149-44E3-A7DE-F2A1B673092F}" srcOrd="2" destOrd="0" presId="urn:microsoft.com/office/officeart/2005/8/layout/chevron1"/>
    <dgm:cxn modelId="{EE3B9916-E068-4879-8FE7-8F7C21F2D0F6}" type="presParOf" srcId="{D733E26D-F83B-481D-A63A-B7E6DFEB0FC8}" destId="{FB71C7A8-D7DE-4E16-92C3-9A0EA2548907}" srcOrd="3" destOrd="0" presId="urn:microsoft.com/office/officeart/2005/8/layout/chevron1"/>
    <dgm:cxn modelId="{986F0B80-6428-4F87-8D2C-84B4A35E4E3C}" type="presParOf" srcId="{D733E26D-F83B-481D-A63A-B7E6DFEB0FC8}" destId="{CAABAA01-96DD-48D4-A0BC-591572B23806}" srcOrd="4" destOrd="0" presId="urn:microsoft.com/office/officeart/2005/8/layout/chevron1"/>
    <dgm:cxn modelId="{793729A2-FB18-4925-82FF-40B9931F09AA}" type="presParOf" srcId="{D733E26D-F83B-481D-A63A-B7E6DFEB0FC8}" destId="{9796CF82-BBAB-44B7-A356-F43EC8886845}" srcOrd="5" destOrd="0" presId="urn:microsoft.com/office/officeart/2005/8/layout/chevron1"/>
    <dgm:cxn modelId="{562A5EE4-7059-444D-9845-490D7EE37B84}" type="presParOf" srcId="{D733E26D-F83B-481D-A63A-B7E6DFEB0FC8}" destId="{0DC4C075-0DE3-4B77-802B-AF259711041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5FD0D9-350D-4AAC-B782-20C1B28F4677}" type="doc">
      <dgm:prSet loTypeId="urn:microsoft.com/office/officeart/2005/8/layout/hierarchy3" loCatId="list" qsTypeId="urn:microsoft.com/office/officeart/2005/8/quickstyle/3d3" qsCatId="3D" csTypeId="urn:microsoft.com/office/officeart/2005/8/colors/accent2_2" csCatId="accent2" phldr="1"/>
      <dgm:spPr/>
      <dgm:t>
        <a:bodyPr/>
        <a:lstStyle/>
        <a:p>
          <a:endParaRPr lang="en-GB"/>
        </a:p>
      </dgm:t>
    </dgm:pt>
    <dgm:pt modelId="{1D019DEC-51CF-470F-9EBC-A925C45506BB}">
      <dgm:prSet phldrT="[Text]"/>
      <dgm:spPr>
        <a:ln>
          <a:solidFill>
            <a:schemeClr val="accent2"/>
          </a:solidFill>
        </a:ln>
        <a:scene3d>
          <a:camera prst="orthographicFront">
            <a:rot lat="0" lon="0" rev="0"/>
          </a:camera>
          <a:lightRig rig="contrasting" dir="t">
            <a:rot lat="0" lon="0" rev="1200000"/>
          </a:lightRig>
        </a:scene3d>
        <a:sp3d contourW="19050" prstMaterial="metal">
          <a:bevelB w="165100" h="254000"/>
        </a:sp3d>
      </dgm:spPr>
      <dgm:t>
        <a:bodyPr/>
        <a:lstStyle/>
        <a:p>
          <a:r>
            <a:rPr lang="en-GB" b="1"/>
            <a:t>Up to 2019/20</a:t>
          </a:r>
        </a:p>
        <a:p>
          <a:r>
            <a:rPr lang="en-GB" b="1"/>
            <a:t>(pre-Covid)</a:t>
          </a:r>
        </a:p>
      </dgm:t>
    </dgm:pt>
    <dgm:pt modelId="{370148C0-BB38-497F-A107-3EA6BD0185FE}" type="parTrans" cxnId="{EC358A4D-6031-478F-9423-9D5B7B33E50C}">
      <dgm:prSet/>
      <dgm:spPr/>
      <dgm:t>
        <a:bodyPr/>
        <a:lstStyle/>
        <a:p>
          <a:endParaRPr lang="en-GB"/>
        </a:p>
      </dgm:t>
    </dgm:pt>
    <dgm:pt modelId="{001D21F3-89F0-44E6-B06D-C39961407C61}" type="sibTrans" cxnId="{EC358A4D-6031-478F-9423-9D5B7B33E50C}">
      <dgm:prSet/>
      <dgm:spPr/>
      <dgm:t>
        <a:bodyPr/>
        <a:lstStyle/>
        <a:p>
          <a:endParaRPr lang="en-GB"/>
        </a:p>
      </dgm:t>
    </dgm:pt>
    <dgm:pt modelId="{31488864-BEA6-41C1-87F5-472587508CFA}">
      <dgm:prSet phldrT="[Text]"/>
      <dgm:spPr/>
      <dgm:t>
        <a:bodyPr/>
        <a:lstStyle/>
        <a:p>
          <a:r>
            <a:rPr lang="en-GB"/>
            <a:t>Contracts between provider and commissioner (CCG)</a:t>
          </a:r>
        </a:p>
      </dgm:t>
    </dgm:pt>
    <dgm:pt modelId="{CC6132CA-0506-437B-87FD-DB7478E349EB}" type="parTrans" cxnId="{F7188B3F-7B80-4AB6-86E9-2CDEE237BEE0}">
      <dgm:prSet/>
      <dgm:spPr/>
      <dgm:t>
        <a:bodyPr/>
        <a:lstStyle/>
        <a:p>
          <a:endParaRPr lang="en-GB"/>
        </a:p>
      </dgm:t>
    </dgm:pt>
    <dgm:pt modelId="{B7F6111A-514E-4CFA-B4A5-B996B7685556}" type="sibTrans" cxnId="{F7188B3F-7B80-4AB6-86E9-2CDEE237BEE0}">
      <dgm:prSet/>
      <dgm:spPr/>
      <dgm:t>
        <a:bodyPr/>
        <a:lstStyle/>
        <a:p>
          <a:endParaRPr lang="en-GB"/>
        </a:p>
      </dgm:t>
    </dgm:pt>
    <dgm:pt modelId="{10912326-D7BA-4DA9-B264-EFCD53E61F6A}">
      <dgm:prSet phldrT="[Text]"/>
      <dgm:spPr/>
      <dgm:t>
        <a:bodyPr/>
        <a:lstStyle/>
        <a:p>
          <a:r>
            <a:rPr lang="en-GB"/>
            <a:t>Payment by Results</a:t>
          </a:r>
        </a:p>
      </dgm:t>
    </dgm:pt>
    <dgm:pt modelId="{EB860A30-2675-4F96-AE2E-61B528E24424}" type="parTrans" cxnId="{073A5A81-961A-412A-A5FB-306B0863533F}">
      <dgm:prSet/>
      <dgm:spPr/>
      <dgm:t>
        <a:bodyPr/>
        <a:lstStyle/>
        <a:p>
          <a:endParaRPr lang="en-GB"/>
        </a:p>
      </dgm:t>
    </dgm:pt>
    <dgm:pt modelId="{39B7598D-1927-49DF-ACDD-93952F8A102A}" type="sibTrans" cxnId="{073A5A81-961A-412A-A5FB-306B0863533F}">
      <dgm:prSet/>
      <dgm:spPr/>
      <dgm:t>
        <a:bodyPr/>
        <a:lstStyle/>
        <a:p>
          <a:endParaRPr lang="en-GB"/>
        </a:p>
      </dgm:t>
    </dgm:pt>
    <dgm:pt modelId="{831D97CE-0BDA-463E-9AE3-0EEF356FD6D4}">
      <dgm:prSet phldrT="[Text]"/>
      <dgm:spPr>
        <a:ln>
          <a:solidFill>
            <a:schemeClr val="accent2"/>
          </a:solidFill>
        </a:ln>
        <a:scene3d>
          <a:camera prst="orthographicFront">
            <a:rot lat="0" lon="0" rev="0"/>
          </a:camera>
          <a:lightRig rig="contrasting" dir="t">
            <a:rot lat="0" lon="0" rev="1200000"/>
          </a:lightRig>
        </a:scene3d>
        <a:sp3d contourW="19050" prstMaterial="metal">
          <a:bevelB w="165100" h="254000"/>
        </a:sp3d>
      </dgm:spPr>
      <dgm:t>
        <a:bodyPr/>
        <a:lstStyle/>
        <a:p>
          <a:r>
            <a:rPr lang="en-GB" b="1"/>
            <a:t>2020/21 and 2021/22</a:t>
          </a:r>
        </a:p>
        <a:p>
          <a:r>
            <a:rPr lang="en-GB" b="1"/>
            <a:t>(Covid arrangements)</a:t>
          </a:r>
          <a:r>
            <a:rPr lang="en-GB"/>
            <a:t> </a:t>
          </a:r>
        </a:p>
      </dgm:t>
    </dgm:pt>
    <dgm:pt modelId="{1F86E277-E137-4FCB-B7A7-4E4E144BCC21}" type="parTrans" cxnId="{C591DC1F-64A9-43C7-BBEB-079D94D05B79}">
      <dgm:prSet/>
      <dgm:spPr/>
      <dgm:t>
        <a:bodyPr/>
        <a:lstStyle/>
        <a:p>
          <a:endParaRPr lang="en-GB"/>
        </a:p>
      </dgm:t>
    </dgm:pt>
    <dgm:pt modelId="{DA46EE8D-0313-427F-A07A-9C93E612012E}" type="sibTrans" cxnId="{C591DC1F-64A9-43C7-BBEB-079D94D05B79}">
      <dgm:prSet/>
      <dgm:spPr/>
      <dgm:t>
        <a:bodyPr/>
        <a:lstStyle/>
        <a:p>
          <a:endParaRPr lang="en-GB"/>
        </a:p>
      </dgm:t>
    </dgm:pt>
    <dgm:pt modelId="{5783DD89-DE8D-4896-B1DB-FE7DAB29F19E}">
      <dgm:prSet phldrT="[Text]"/>
      <dgm:spPr/>
      <dgm:t>
        <a:bodyPr/>
        <a:lstStyle/>
        <a:p>
          <a:r>
            <a:rPr lang="en-GB"/>
            <a:t>ICS system envelopes and joint agreements</a:t>
          </a:r>
        </a:p>
      </dgm:t>
    </dgm:pt>
    <dgm:pt modelId="{F2B28F1B-4405-4473-8981-711C527CBCDB}" type="parTrans" cxnId="{AA482B18-71E3-4A33-8BBE-72BA8CF26E2A}">
      <dgm:prSet/>
      <dgm:spPr/>
      <dgm:t>
        <a:bodyPr/>
        <a:lstStyle/>
        <a:p>
          <a:endParaRPr lang="en-GB"/>
        </a:p>
      </dgm:t>
    </dgm:pt>
    <dgm:pt modelId="{9F0689F6-42C0-4A82-86A6-8B27B985A0E8}" type="sibTrans" cxnId="{AA482B18-71E3-4A33-8BBE-72BA8CF26E2A}">
      <dgm:prSet/>
      <dgm:spPr/>
      <dgm:t>
        <a:bodyPr/>
        <a:lstStyle/>
        <a:p>
          <a:endParaRPr lang="en-GB"/>
        </a:p>
      </dgm:t>
    </dgm:pt>
    <dgm:pt modelId="{C591AE50-9C51-4F13-B9E7-B4AE6442C10D}">
      <dgm:prSet phldrT="[Text]"/>
      <dgm:spPr/>
      <dgm:t>
        <a:bodyPr/>
        <a:lstStyle/>
        <a:p>
          <a:r>
            <a:rPr lang="en-GB"/>
            <a:t>Aligned payments and incentives</a:t>
          </a:r>
        </a:p>
      </dgm:t>
    </dgm:pt>
    <dgm:pt modelId="{265F0C50-9BF3-4C95-B68C-58C5A3D21787}" type="parTrans" cxnId="{BC0E5A40-6485-4BC6-B184-25ED55DF272E}">
      <dgm:prSet/>
      <dgm:spPr/>
      <dgm:t>
        <a:bodyPr/>
        <a:lstStyle/>
        <a:p>
          <a:endParaRPr lang="en-GB"/>
        </a:p>
      </dgm:t>
    </dgm:pt>
    <dgm:pt modelId="{2A61C295-1D67-4B23-9C46-27EEB1681BFF}" type="sibTrans" cxnId="{BC0E5A40-6485-4BC6-B184-25ED55DF272E}">
      <dgm:prSet/>
      <dgm:spPr/>
      <dgm:t>
        <a:bodyPr/>
        <a:lstStyle/>
        <a:p>
          <a:endParaRPr lang="en-GB"/>
        </a:p>
      </dgm:t>
    </dgm:pt>
    <dgm:pt modelId="{38575D0C-7153-4D89-A3A5-4176C1CBEB92}">
      <dgm:prSet phldrT="[Text]"/>
      <dgm:spPr/>
      <dgm:t>
        <a:bodyPr/>
        <a:lstStyle/>
        <a:p>
          <a:r>
            <a:rPr lang="en-GB"/>
            <a:t>Efficiency deflators and additional internal savings targets</a:t>
          </a:r>
        </a:p>
      </dgm:t>
    </dgm:pt>
    <dgm:pt modelId="{60C370B0-D7E9-4A97-945D-9CBAFBA0A9DD}" type="parTrans" cxnId="{12C10B6D-E1C0-4063-BC35-25C29916BFB6}">
      <dgm:prSet/>
      <dgm:spPr/>
      <dgm:t>
        <a:bodyPr/>
        <a:lstStyle/>
        <a:p>
          <a:endParaRPr lang="en-GB"/>
        </a:p>
      </dgm:t>
    </dgm:pt>
    <dgm:pt modelId="{4A011320-1175-4923-BC36-B0E7F78E65EB}" type="sibTrans" cxnId="{12C10B6D-E1C0-4063-BC35-25C29916BFB6}">
      <dgm:prSet/>
      <dgm:spPr/>
      <dgm:t>
        <a:bodyPr/>
        <a:lstStyle/>
        <a:p>
          <a:endParaRPr lang="en-GB"/>
        </a:p>
      </dgm:t>
    </dgm:pt>
    <dgm:pt modelId="{2A91CA6C-99E2-487B-A2F5-BED450A0F4B0}">
      <dgm:prSet phldrT="[Text]"/>
      <dgm:spPr>
        <a:ln>
          <a:solidFill>
            <a:schemeClr val="accent2"/>
          </a:solidFill>
        </a:ln>
        <a:scene3d>
          <a:camera prst="orthographicFront">
            <a:rot lat="0" lon="0" rev="0"/>
          </a:camera>
          <a:lightRig rig="contrasting" dir="t">
            <a:rot lat="0" lon="0" rev="1200000"/>
          </a:lightRig>
        </a:scene3d>
        <a:sp3d contourW="19050" prstMaterial="metal">
          <a:bevelB w="165100" h="254000"/>
        </a:sp3d>
      </dgm:spPr>
      <dgm:t>
        <a:bodyPr/>
        <a:lstStyle/>
        <a:p>
          <a:r>
            <a:rPr lang="en-GB" b="1"/>
            <a:t>2022/23 onwards</a:t>
          </a:r>
        </a:p>
        <a:p>
          <a:r>
            <a:rPr lang="en-GB" b="1"/>
            <a:t>(new normal)</a:t>
          </a:r>
        </a:p>
      </dgm:t>
    </dgm:pt>
    <dgm:pt modelId="{0177CAAC-B05D-480A-B1B4-DD312190125A}" type="parTrans" cxnId="{8AC88645-7D71-4C16-8720-3ACC8260AAE2}">
      <dgm:prSet/>
      <dgm:spPr/>
      <dgm:t>
        <a:bodyPr/>
        <a:lstStyle/>
        <a:p>
          <a:endParaRPr lang="en-GB"/>
        </a:p>
      </dgm:t>
    </dgm:pt>
    <dgm:pt modelId="{6449BDD1-3118-4616-9108-576BA0C98875}" type="sibTrans" cxnId="{8AC88645-7D71-4C16-8720-3ACC8260AAE2}">
      <dgm:prSet/>
      <dgm:spPr/>
      <dgm:t>
        <a:bodyPr/>
        <a:lstStyle/>
        <a:p>
          <a:endParaRPr lang="en-GB"/>
        </a:p>
      </dgm:t>
    </dgm:pt>
    <dgm:pt modelId="{37439871-D428-44A8-9447-A96FB91A3C12}">
      <dgm:prSet phldrT="[Text]"/>
      <dgm:spPr/>
      <dgm:t>
        <a:bodyPr/>
        <a:lstStyle/>
        <a:p>
          <a:r>
            <a:rPr lang="en-GB"/>
            <a:t>Contracts suspended</a:t>
          </a:r>
        </a:p>
      </dgm:t>
    </dgm:pt>
    <dgm:pt modelId="{0BC363BF-0AB6-4098-89B0-8C2667F06EFA}" type="parTrans" cxnId="{1C6D3815-838F-454B-8A06-D49BF2CC03C8}">
      <dgm:prSet/>
      <dgm:spPr/>
      <dgm:t>
        <a:bodyPr/>
        <a:lstStyle/>
        <a:p>
          <a:endParaRPr lang="en-GB"/>
        </a:p>
      </dgm:t>
    </dgm:pt>
    <dgm:pt modelId="{356B7145-EA7B-410C-883B-98193AF40241}" type="sibTrans" cxnId="{1C6D3815-838F-454B-8A06-D49BF2CC03C8}">
      <dgm:prSet/>
      <dgm:spPr/>
      <dgm:t>
        <a:bodyPr/>
        <a:lstStyle/>
        <a:p>
          <a:endParaRPr lang="en-GB"/>
        </a:p>
      </dgm:t>
    </dgm:pt>
    <dgm:pt modelId="{72D3E3CC-175D-4A16-BFE2-D9AA1119A319}">
      <dgm:prSet phldrT="[Text]"/>
      <dgm:spPr/>
      <dgm:t>
        <a:bodyPr/>
        <a:lstStyle/>
        <a:p>
          <a:r>
            <a:rPr lang="en-GB"/>
            <a:t>Organisational duty to breakeven</a:t>
          </a:r>
        </a:p>
      </dgm:t>
    </dgm:pt>
    <dgm:pt modelId="{1ACD9A6A-29DF-45CC-9B04-33E48C79279D}" type="parTrans" cxnId="{CC8D0FAC-CF2F-4BF9-9E78-0376FDBA43AC}">
      <dgm:prSet/>
      <dgm:spPr/>
      <dgm:t>
        <a:bodyPr/>
        <a:lstStyle/>
        <a:p>
          <a:endParaRPr lang="en-GB"/>
        </a:p>
      </dgm:t>
    </dgm:pt>
    <dgm:pt modelId="{580D024B-5407-4B44-A57B-A2995A245F14}" type="sibTrans" cxnId="{CC8D0FAC-CF2F-4BF9-9E78-0376FDBA43AC}">
      <dgm:prSet/>
      <dgm:spPr/>
      <dgm:t>
        <a:bodyPr/>
        <a:lstStyle/>
        <a:p>
          <a:endParaRPr lang="en-GB"/>
        </a:p>
      </dgm:t>
    </dgm:pt>
    <dgm:pt modelId="{11C95A44-0FAF-44AB-BB8F-E8079C0D735A}">
      <dgm:prSet phldrT="[Text]"/>
      <dgm:spPr/>
      <dgm:t>
        <a:bodyPr/>
        <a:lstStyle/>
        <a:p>
          <a:r>
            <a:rPr lang="en-GB"/>
            <a:t>Block payments </a:t>
          </a:r>
        </a:p>
      </dgm:t>
    </dgm:pt>
    <dgm:pt modelId="{5A1D0C45-1C8B-4CDE-A77E-15A21690A771}" type="parTrans" cxnId="{7EDBAC8B-8F64-4A6D-ACE1-804F0E5136BA}">
      <dgm:prSet/>
      <dgm:spPr/>
      <dgm:t>
        <a:bodyPr/>
        <a:lstStyle/>
        <a:p>
          <a:endParaRPr lang="en-GB"/>
        </a:p>
      </dgm:t>
    </dgm:pt>
    <dgm:pt modelId="{D27113F8-A1D1-491A-9B0D-BC5FC0FA502F}" type="sibTrans" cxnId="{7EDBAC8B-8F64-4A6D-ACE1-804F0E5136BA}">
      <dgm:prSet/>
      <dgm:spPr/>
      <dgm:t>
        <a:bodyPr/>
        <a:lstStyle/>
        <a:p>
          <a:endParaRPr lang="en-GB"/>
        </a:p>
      </dgm:t>
    </dgm:pt>
    <dgm:pt modelId="{B7AACF09-8D86-4EE7-96BB-72DA149FD658}">
      <dgm:prSet phldrT="[Text]"/>
      <dgm:spPr/>
      <dgm:t>
        <a:bodyPr/>
        <a:lstStyle/>
        <a:p>
          <a:r>
            <a:rPr lang="en-GB"/>
            <a:t>Efficiency targets suspended</a:t>
          </a:r>
        </a:p>
      </dgm:t>
    </dgm:pt>
    <dgm:pt modelId="{B29D0722-CF4D-4B2F-8827-FA794EF98968}" type="parTrans" cxnId="{56D0ABEC-8289-493C-BED2-7E989535E6B0}">
      <dgm:prSet/>
      <dgm:spPr/>
      <dgm:t>
        <a:bodyPr/>
        <a:lstStyle/>
        <a:p>
          <a:endParaRPr lang="en-GB"/>
        </a:p>
      </dgm:t>
    </dgm:pt>
    <dgm:pt modelId="{E9CBBA68-571D-4636-B535-42C572DAEC45}" type="sibTrans" cxnId="{56D0ABEC-8289-493C-BED2-7E989535E6B0}">
      <dgm:prSet/>
      <dgm:spPr/>
      <dgm:t>
        <a:bodyPr/>
        <a:lstStyle/>
        <a:p>
          <a:endParaRPr lang="en-GB"/>
        </a:p>
      </dgm:t>
    </dgm:pt>
    <dgm:pt modelId="{FD24F6FC-7AD2-4AEE-928D-34FA50AE57B2}">
      <dgm:prSet phldrT="[Text]"/>
      <dgm:spPr/>
      <dgm:t>
        <a:bodyPr/>
        <a:lstStyle/>
        <a:p>
          <a:r>
            <a:rPr lang="en-GB"/>
            <a:t>Reimbursement for covid related costs</a:t>
          </a:r>
        </a:p>
      </dgm:t>
    </dgm:pt>
    <dgm:pt modelId="{82BBA6EA-92BA-4A9A-AF45-4A755C67359B}" type="parTrans" cxnId="{8537B0DF-5B4C-44DE-AACA-1287BC9AAF3D}">
      <dgm:prSet/>
      <dgm:spPr/>
      <dgm:t>
        <a:bodyPr/>
        <a:lstStyle/>
        <a:p>
          <a:endParaRPr lang="en-GB"/>
        </a:p>
      </dgm:t>
    </dgm:pt>
    <dgm:pt modelId="{D6C2272E-55E9-48D4-BEF6-36FF711C3C9D}" type="sibTrans" cxnId="{8537B0DF-5B4C-44DE-AACA-1287BC9AAF3D}">
      <dgm:prSet/>
      <dgm:spPr/>
      <dgm:t>
        <a:bodyPr/>
        <a:lstStyle/>
        <a:p>
          <a:endParaRPr lang="en-GB"/>
        </a:p>
      </dgm:t>
    </dgm:pt>
    <dgm:pt modelId="{8F9EE1FB-9370-4CBB-A04A-6C3298865A79}">
      <dgm:prSet phldrT="[Text]"/>
      <dgm:spPr/>
      <dgm:t>
        <a:bodyPr/>
        <a:lstStyle/>
        <a:p>
          <a:r>
            <a:rPr lang="en-GB"/>
            <a:t>System duty to breakeven </a:t>
          </a:r>
        </a:p>
      </dgm:t>
    </dgm:pt>
    <dgm:pt modelId="{0B0A442D-9820-4B6F-BB4A-4C8CAD5C5939}" type="parTrans" cxnId="{DE16DAAD-E238-48C6-ACAB-798916685510}">
      <dgm:prSet/>
      <dgm:spPr/>
      <dgm:t>
        <a:bodyPr/>
        <a:lstStyle/>
        <a:p>
          <a:endParaRPr lang="en-GB"/>
        </a:p>
      </dgm:t>
    </dgm:pt>
    <dgm:pt modelId="{33ECCF1D-DA7F-450F-945C-2AAE503DECCD}" type="sibTrans" cxnId="{DE16DAAD-E238-48C6-ACAB-798916685510}">
      <dgm:prSet/>
      <dgm:spPr/>
      <dgm:t>
        <a:bodyPr/>
        <a:lstStyle/>
        <a:p>
          <a:endParaRPr lang="en-GB"/>
        </a:p>
      </dgm:t>
    </dgm:pt>
    <dgm:pt modelId="{ACF5F652-716A-49E2-B5EE-EB17EF933ED9}">
      <dgm:prSet phldrT="[Text]"/>
      <dgm:spPr/>
      <dgm:t>
        <a:bodyPr/>
        <a:lstStyle/>
        <a:p>
          <a:r>
            <a:rPr lang="en-GB"/>
            <a:t>Increased efficiency targets</a:t>
          </a:r>
        </a:p>
      </dgm:t>
    </dgm:pt>
    <dgm:pt modelId="{119AABAA-E231-47A8-8D1C-0DC9FB2DFF0A}" type="parTrans" cxnId="{169AD8A2-FC74-435C-80F3-5FA8CFB0919E}">
      <dgm:prSet/>
      <dgm:spPr/>
      <dgm:t>
        <a:bodyPr/>
        <a:lstStyle/>
        <a:p>
          <a:endParaRPr lang="en-GB"/>
        </a:p>
      </dgm:t>
    </dgm:pt>
    <dgm:pt modelId="{345CE495-049F-4413-9B2B-CFB9889CB43D}" type="sibTrans" cxnId="{169AD8A2-FC74-435C-80F3-5FA8CFB0919E}">
      <dgm:prSet/>
      <dgm:spPr/>
      <dgm:t>
        <a:bodyPr/>
        <a:lstStyle/>
        <a:p>
          <a:endParaRPr lang="en-GB"/>
        </a:p>
      </dgm:t>
    </dgm:pt>
    <dgm:pt modelId="{A43FC3DA-6BCE-4AC0-83EE-6413D85A82D8}" type="pres">
      <dgm:prSet presAssocID="{335FD0D9-350D-4AAC-B782-20C1B28F4677}" presName="diagram" presStyleCnt="0">
        <dgm:presLayoutVars>
          <dgm:chPref val="1"/>
          <dgm:dir/>
          <dgm:animOne val="branch"/>
          <dgm:animLvl val="lvl"/>
          <dgm:resizeHandles/>
        </dgm:presLayoutVars>
      </dgm:prSet>
      <dgm:spPr/>
    </dgm:pt>
    <dgm:pt modelId="{8457C018-3AAC-4DE1-B916-CFEFE90F5E6F}" type="pres">
      <dgm:prSet presAssocID="{1D019DEC-51CF-470F-9EBC-A925C45506BB}" presName="root" presStyleCnt="0"/>
      <dgm:spPr/>
    </dgm:pt>
    <dgm:pt modelId="{B8BEBD07-3D65-41FB-B0A2-39488A34D06F}" type="pres">
      <dgm:prSet presAssocID="{1D019DEC-51CF-470F-9EBC-A925C45506BB}" presName="rootComposite" presStyleCnt="0"/>
      <dgm:spPr/>
    </dgm:pt>
    <dgm:pt modelId="{D0E17A83-6AC2-4424-96D1-BEA51D776B85}" type="pres">
      <dgm:prSet presAssocID="{1D019DEC-51CF-470F-9EBC-A925C45506BB}" presName="rootText" presStyleLbl="node1" presStyleIdx="0" presStyleCnt="3" custScaleX="223864"/>
      <dgm:spPr/>
    </dgm:pt>
    <dgm:pt modelId="{3AC03017-B596-4C47-B19A-5BE14709723B}" type="pres">
      <dgm:prSet presAssocID="{1D019DEC-51CF-470F-9EBC-A925C45506BB}" presName="rootConnector" presStyleLbl="node1" presStyleIdx="0" presStyleCnt="3"/>
      <dgm:spPr/>
    </dgm:pt>
    <dgm:pt modelId="{717E54A6-5587-4971-885E-ADAAC8E1054E}" type="pres">
      <dgm:prSet presAssocID="{1D019DEC-51CF-470F-9EBC-A925C45506BB}" presName="childShape" presStyleCnt="0"/>
      <dgm:spPr/>
    </dgm:pt>
    <dgm:pt modelId="{73928BEA-62A0-4942-873D-9DA5F0EA657C}" type="pres">
      <dgm:prSet presAssocID="{CC6132CA-0506-437B-87FD-DB7478E349EB}" presName="Name13" presStyleLbl="parChTrans1D2" presStyleIdx="0" presStyleCnt="12"/>
      <dgm:spPr/>
    </dgm:pt>
    <dgm:pt modelId="{4A7BAF89-4511-459F-8F8C-E37AB5EDEA9C}" type="pres">
      <dgm:prSet presAssocID="{31488864-BEA6-41C1-87F5-472587508CFA}" presName="childText" presStyleLbl="bgAcc1" presStyleIdx="0" presStyleCnt="12" custScaleX="195922">
        <dgm:presLayoutVars>
          <dgm:bulletEnabled val="1"/>
        </dgm:presLayoutVars>
      </dgm:prSet>
      <dgm:spPr/>
    </dgm:pt>
    <dgm:pt modelId="{0117A6BB-368D-49DA-B4F1-27DE2B3CF8B6}" type="pres">
      <dgm:prSet presAssocID="{EB860A30-2675-4F96-AE2E-61B528E24424}" presName="Name13" presStyleLbl="parChTrans1D2" presStyleIdx="1" presStyleCnt="12"/>
      <dgm:spPr/>
    </dgm:pt>
    <dgm:pt modelId="{8D280EE6-6C20-4EC5-86BE-792AC83C1CCE}" type="pres">
      <dgm:prSet presAssocID="{10912326-D7BA-4DA9-B264-EFCD53E61F6A}" presName="childText" presStyleLbl="bgAcc1" presStyleIdx="1" presStyleCnt="12" custScaleX="198083" custLinFactNeighborY="0">
        <dgm:presLayoutVars>
          <dgm:bulletEnabled val="1"/>
        </dgm:presLayoutVars>
      </dgm:prSet>
      <dgm:spPr/>
    </dgm:pt>
    <dgm:pt modelId="{84255497-C3AF-41F7-86EC-A64CFB0B7438}" type="pres">
      <dgm:prSet presAssocID="{1ACD9A6A-29DF-45CC-9B04-33E48C79279D}" presName="Name13" presStyleLbl="parChTrans1D2" presStyleIdx="2" presStyleCnt="12"/>
      <dgm:spPr/>
    </dgm:pt>
    <dgm:pt modelId="{293DC460-63BD-45D9-9E46-F8A582A0D2EB}" type="pres">
      <dgm:prSet presAssocID="{72D3E3CC-175D-4A16-BFE2-D9AA1119A319}" presName="childText" presStyleLbl="bgAcc1" presStyleIdx="2" presStyleCnt="12" custScaleX="193117">
        <dgm:presLayoutVars>
          <dgm:bulletEnabled val="1"/>
        </dgm:presLayoutVars>
      </dgm:prSet>
      <dgm:spPr/>
    </dgm:pt>
    <dgm:pt modelId="{13BF6370-922F-425A-830F-1E88F06FED0A}" type="pres">
      <dgm:prSet presAssocID="{60C370B0-D7E9-4A97-945D-9CBAFBA0A9DD}" presName="Name13" presStyleLbl="parChTrans1D2" presStyleIdx="3" presStyleCnt="12"/>
      <dgm:spPr/>
    </dgm:pt>
    <dgm:pt modelId="{4E000BAA-9CCA-4F49-8274-82941137305E}" type="pres">
      <dgm:prSet presAssocID="{38575D0C-7153-4D89-A3A5-4176C1CBEB92}" presName="childText" presStyleLbl="bgAcc1" presStyleIdx="3" presStyleCnt="12" custScaleX="192199">
        <dgm:presLayoutVars>
          <dgm:bulletEnabled val="1"/>
        </dgm:presLayoutVars>
      </dgm:prSet>
      <dgm:spPr/>
    </dgm:pt>
    <dgm:pt modelId="{6059FC6C-9037-4F8F-A4A5-C84319DB069A}" type="pres">
      <dgm:prSet presAssocID="{831D97CE-0BDA-463E-9AE3-0EEF356FD6D4}" presName="root" presStyleCnt="0"/>
      <dgm:spPr/>
    </dgm:pt>
    <dgm:pt modelId="{43B66665-A45A-4C79-8E06-238C1662E069}" type="pres">
      <dgm:prSet presAssocID="{831D97CE-0BDA-463E-9AE3-0EEF356FD6D4}" presName="rootComposite" presStyleCnt="0"/>
      <dgm:spPr/>
    </dgm:pt>
    <dgm:pt modelId="{BF56B6B1-5A4B-4305-9E3E-07A804E489C3}" type="pres">
      <dgm:prSet presAssocID="{831D97CE-0BDA-463E-9AE3-0EEF356FD6D4}" presName="rootText" presStyleLbl="node1" presStyleIdx="1" presStyleCnt="3" custScaleX="201339" custLinFactNeighborX="946" custLinFactNeighborY="1891"/>
      <dgm:spPr/>
    </dgm:pt>
    <dgm:pt modelId="{37465016-D3F5-4C89-B9BD-07C0B4A0E40A}" type="pres">
      <dgm:prSet presAssocID="{831D97CE-0BDA-463E-9AE3-0EEF356FD6D4}" presName="rootConnector" presStyleLbl="node1" presStyleIdx="1" presStyleCnt="3"/>
      <dgm:spPr/>
    </dgm:pt>
    <dgm:pt modelId="{98DD5335-9421-4440-8CB1-175BD5960FE6}" type="pres">
      <dgm:prSet presAssocID="{831D97CE-0BDA-463E-9AE3-0EEF356FD6D4}" presName="childShape" presStyleCnt="0"/>
      <dgm:spPr/>
    </dgm:pt>
    <dgm:pt modelId="{BEDD7189-3498-4808-B627-0A7BA08A9747}" type="pres">
      <dgm:prSet presAssocID="{0BC363BF-0AB6-4098-89B0-8C2667F06EFA}" presName="Name13" presStyleLbl="parChTrans1D2" presStyleIdx="4" presStyleCnt="12"/>
      <dgm:spPr/>
    </dgm:pt>
    <dgm:pt modelId="{D873CE53-F15E-4E46-A3C0-5449CE5F52D1}" type="pres">
      <dgm:prSet presAssocID="{37439871-D428-44A8-9447-A96FB91A3C12}" presName="childText" presStyleLbl="bgAcc1" presStyleIdx="4" presStyleCnt="12" custScaleX="185108">
        <dgm:presLayoutVars>
          <dgm:bulletEnabled val="1"/>
        </dgm:presLayoutVars>
      </dgm:prSet>
      <dgm:spPr/>
    </dgm:pt>
    <dgm:pt modelId="{B60BFABA-1DEC-42DE-BDA2-3709BEDB82D6}" type="pres">
      <dgm:prSet presAssocID="{5A1D0C45-1C8B-4CDE-A77E-15A21690A771}" presName="Name13" presStyleLbl="parChTrans1D2" presStyleIdx="5" presStyleCnt="12"/>
      <dgm:spPr/>
    </dgm:pt>
    <dgm:pt modelId="{E66C5157-14B0-4F60-8BA9-7F17D812D334}" type="pres">
      <dgm:prSet presAssocID="{11C95A44-0FAF-44AB-BB8F-E8079C0D735A}" presName="childText" presStyleLbl="bgAcc1" presStyleIdx="5" presStyleCnt="12" custScaleX="185109">
        <dgm:presLayoutVars>
          <dgm:bulletEnabled val="1"/>
        </dgm:presLayoutVars>
      </dgm:prSet>
      <dgm:spPr/>
    </dgm:pt>
    <dgm:pt modelId="{A7A0278E-5ED0-4A99-8780-0A03C41091D0}" type="pres">
      <dgm:prSet presAssocID="{82BBA6EA-92BA-4A9A-AF45-4A755C67359B}" presName="Name13" presStyleLbl="parChTrans1D2" presStyleIdx="6" presStyleCnt="12"/>
      <dgm:spPr/>
    </dgm:pt>
    <dgm:pt modelId="{5F4250E2-C067-49D1-AF2D-068CB68FB251}" type="pres">
      <dgm:prSet presAssocID="{FD24F6FC-7AD2-4AEE-928D-34FA50AE57B2}" presName="childText" presStyleLbl="bgAcc1" presStyleIdx="6" presStyleCnt="12" custScaleX="185110">
        <dgm:presLayoutVars>
          <dgm:bulletEnabled val="1"/>
        </dgm:presLayoutVars>
      </dgm:prSet>
      <dgm:spPr/>
    </dgm:pt>
    <dgm:pt modelId="{4902E635-D8EE-4C7F-9879-5FD74B6D62CB}" type="pres">
      <dgm:prSet presAssocID="{B29D0722-CF4D-4B2F-8827-FA794EF98968}" presName="Name13" presStyleLbl="parChTrans1D2" presStyleIdx="7" presStyleCnt="12"/>
      <dgm:spPr/>
    </dgm:pt>
    <dgm:pt modelId="{3524AF5B-AF42-4274-A0A8-E63CC391C007}" type="pres">
      <dgm:prSet presAssocID="{B7AACF09-8D86-4EE7-96BB-72DA149FD658}" presName="childText" presStyleLbl="bgAcc1" presStyleIdx="7" presStyleCnt="12" custScaleX="185109">
        <dgm:presLayoutVars>
          <dgm:bulletEnabled val="1"/>
        </dgm:presLayoutVars>
      </dgm:prSet>
      <dgm:spPr/>
    </dgm:pt>
    <dgm:pt modelId="{57C41098-D28E-4DB2-BB8F-A60D7F811033}" type="pres">
      <dgm:prSet presAssocID="{2A91CA6C-99E2-487B-A2F5-BED450A0F4B0}" presName="root" presStyleCnt="0"/>
      <dgm:spPr/>
    </dgm:pt>
    <dgm:pt modelId="{A6A648FC-BD76-49DC-9E3E-C6A545103AF4}" type="pres">
      <dgm:prSet presAssocID="{2A91CA6C-99E2-487B-A2F5-BED450A0F4B0}" presName="rootComposite" presStyleCnt="0"/>
      <dgm:spPr/>
    </dgm:pt>
    <dgm:pt modelId="{44B693FE-1789-4990-BC9B-E31034D309E0}" type="pres">
      <dgm:prSet presAssocID="{2A91CA6C-99E2-487B-A2F5-BED450A0F4B0}" presName="rootText" presStyleLbl="node1" presStyleIdx="2" presStyleCnt="3" custScaleX="199285" custLinFactNeighborY="6515"/>
      <dgm:spPr/>
    </dgm:pt>
    <dgm:pt modelId="{794AE775-6D14-4E6F-97DA-FB45695ACE36}" type="pres">
      <dgm:prSet presAssocID="{2A91CA6C-99E2-487B-A2F5-BED450A0F4B0}" presName="rootConnector" presStyleLbl="node1" presStyleIdx="2" presStyleCnt="3"/>
      <dgm:spPr/>
    </dgm:pt>
    <dgm:pt modelId="{2AAF049B-9DB6-47FC-AE27-2CF732E3B229}" type="pres">
      <dgm:prSet presAssocID="{2A91CA6C-99E2-487B-A2F5-BED450A0F4B0}" presName="childShape" presStyleCnt="0"/>
      <dgm:spPr/>
    </dgm:pt>
    <dgm:pt modelId="{6E1046F0-738D-4AB3-8EBE-CCE0340BDF71}" type="pres">
      <dgm:prSet presAssocID="{F2B28F1B-4405-4473-8981-711C527CBCDB}" presName="Name13" presStyleLbl="parChTrans1D2" presStyleIdx="8" presStyleCnt="12"/>
      <dgm:spPr/>
    </dgm:pt>
    <dgm:pt modelId="{60007B30-D4C5-4029-9F92-6E1190A1104B}" type="pres">
      <dgm:prSet presAssocID="{5783DD89-DE8D-4896-B1DB-FE7DAB29F19E}" presName="childText" presStyleLbl="bgAcc1" presStyleIdx="8" presStyleCnt="12" custScaleX="173376">
        <dgm:presLayoutVars>
          <dgm:bulletEnabled val="1"/>
        </dgm:presLayoutVars>
      </dgm:prSet>
      <dgm:spPr/>
    </dgm:pt>
    <dgm:pt modelId="{585D075B-0EDA-4F95-B461-19AD396CA7E6}" type="pres">
      <dgm:prSet presAssocID="{265F0C50-9BF3-4C95-B68C-58C5A3D21787}" presName="Name13" presStyleLbl="parChTrans1D2" presStyleIdx="9" presStyleCnt="12"/>
      <dgm:spPr/>
    </dgm:pt>
    <dgm:pt modelId="{352A0DE3-E377-44B7-A63F-66D9AC25F22C}" type="pres">
      <dgm:prSet presAssocID="{C591AE50-9C51-4F13-B9E7-B4AE6442C10D}" presName="childText" presStyleLbl="bgAcc1" presStyleIdx="9" presStyleCnt="12" custScaleX="171011">
        <dgm:presLayoutVars>
          <dgm:bulletEnabled val="1"/>
        </dgm:presLayoutVars>
      </dgm:prSet>
      <dgm:spPr/>
    </dgm:pt>
    <dgm:pt modelId="{2D5025F3-B0BF-4049-ADCD-AFC8E6E265F0}" type="pres">
      <dgm:prSet presAssocID="{0B0A442D-9820-4B6F-BB4A-4C8CAD5C5939}" presName="Name13" presStyleLbl="parChTrans1D2" presStyleIdx="10" presStyleCnt="12"/>
      <dgm:spPr/>
    </dgm:pt>
    <dgm:pt modelId="{15FD6291-FDCC-4C6F-88DD-7255A34FB360}" type="pres">
      <dgm:prSet presAssocID="{8F9EE1FB-9370-4CBB-A04A-6C3298865A79}" presName="childText" presStyleLbl="bgAcc1" presStyleIdx="10" presStyleCnt="12" custScaleX="168648">
        <dgm:presLayoutVars>
          <dgm:bulletEnabled val="1"/>
        </dgm:presLayoutVars>
      </dgm:prSet>
      <dgm:spPr/>
    </dgm:pt>
    <dgm:pt modelId="{EFBA1823-AC99-4E3B-A28C-0E01F133DC35}" type="pres">
      <dgm:prSet presAssocID="{119AABAA-E231-47A8-8D1C-0DC9FB2DFF0A}" presName="Name13" presStyleLbl="parChTrans1D2" presStyleIdx="11" presStyleCnt="12"/>
      <dgm:spPr/>
    </dgm:pt>
    <dgm:pt modelId="{AF840259-28A6-4D43-B32A-378E0D6047BE}" type="pres">
      <dgm:prSet presAssocID="{ACF5F652-716A-49E2-B5EE-EB17EF933ED9}" presName="childText" presStyleLbl="bgAcc1" presStyleIdx="11" presStyleCnt="12" custScaleX="171020" custLinFactNeighborX="-3546">
        <dgm:presLayoutVars>
          <dgm:bulletEnabled val="1"/>
        </dgm:presLayoutVars>
      </dgm:prSet>
      <dgm:spPr/>
    </dgm:pt>
  </dgm:ptLst>
  <dgm:cxnLst>
    <dgm:cxn modelId="{79A30A0A-2BD3-42D9-A08C-F9E7263D9911}" type="presOf" srcId="{2A91CA6C-99E2-487B-A2F5-BED450A0F4B0}" destId="{44B693FE-1789-4990-BC9B-E31034D309E0}" srcOrd="0" destOrd="0" presId="urn:microsoft.com/office/officeart/2005/8/layout/hierarchy3"/>
    <dgm:cxn modelId="{7E22940D-AEDF-4CC8-A129-AE4C88BB0A19}" type="presOf" srcId="{0B0A442D-9820-4B6F-BB4A-4C8CAD5C5939}" destId="{2D5025F3-B0BF-4049-ADCD-AFC8E6E265F0}" srcOrd="0" destOrd="0" presId="urn:microsoft.com/office/officeart/2005/8/layout/hierarchy3"/>
    <dgm:cxn modelId="{1C6D3815-838F-454B-8A06-D49BF2CC03C8}" srcId="{831D97CE-0BDA-463E-9AE3-0EEF356FD6D4}" destId="{37439871-D428-44A8-9447-A96FB91A3C12}" srcOrd="0" destOrd="0" parTransId="{0BC363BF-0AB6-4098-89B0-8C2667F06EFA}" sibTransId="{356B7145-EA7B-410C-883B-98193AF40241}"/>
    <dgm:cxn modelId="{0FA3A315-63E9-48B2-BB69-4691F08CA261}" type="presOf" srcId="{335FD0D9-350D-4AAC-B782-20C1B28F4677}" destId="{A43FC3DA-6BCE-4AC0-83EE-6413D85A82D8}" srcOrd="0" destOrd="0" presId="urn:microsoft.com/office/officeart/2005/8/layout/hierarchy3"/>
    <dgm:cxn modelId="{AA482B18-71E3-4A33-8BBE-72BA8CF26E2A}" srcId="{2A91CA6C-99E2-487B-A2F5-BED450A0F4B0}" destId="{5783DD89-DE8D-4896-B1DB-FE7DAB29F19E}" srcOrd="0" destOrd="0" parTransId="{F2B28F1B-4405-4473-8981-711C527CBCDB}" sibTransId="{9F0689F6-42C0-4A82-86A6-8B27B985A0E8}"/>
    <dgm:cxn modelId="{A649BA1E-2227-4820-B031-120A911D2AD8}" type="presOf" srcId="{1ACD9A6A-29DF-45CC-9B04-33E48C79279D}" destId="{84255497-C3AF-41F7-86EC-A64CFB0B7438}" srcOrd="0" destOrd="0" presId="urn:microsoft.com/office/officeart/2005/8/layout/hierarchy3"/>
    <dgm:cxn modelId="{C591DC1F-64A9-43C7-BBEB-079D94D05B79}" srcId="{335FD0D9-350D-4AAC-B782-20C1B28F4677}" destId="{831D97CE-0BDA-463E-9AE3-0EEF356FD6D4}" srcOrd="1" destOrd="0" parTransId="{1F86E277-E137-4FCB-B7A7-4E4E144BCC21}" sibTransId="{DA46EE8D-0313-427F-A07A-9C93E612012E}"/>
    <dgm:cxn modelId="{B0EA3431-3F9C-4A76-8B69-500A8A88E9D8}" type="presOf" srcId="{2A91CA6C-99E2-487B-A2F5-BED450A0F4B0}" destId="{794AE775-6D14-4E6F-97DA-FB45695ACE36}" srcOrd="1" destOrd="0" presId="urn:microsoft.com/office/officeart/2005/8/layout/hierarchy3"/>
    <dgm:cxn modelId="{BFE0C836-CB78-46E9-B7E9-06017ED1C5AE}" type="presOf" srcId="{60C370B0-D7E9-4A97-945D-9CBAFBA0A9DD}" destId="{13BF6370-922F-425A-830F-1E88F06FED0A}" srcOrd="0" destOrd="0" presId="urn:microsoft.com/office/officeart/2005/8/layout/hierarchy3"/>
    <dgm:cxn modelId="{32DCF536-A9E6-4812-8993-7AC0116FC862}" type="presOf" srcId="{72D3E3CC-175D-4A16-BFE2-D9AA1119A319}" destId="{293DC460-63BD-45D9-9E46-F8A582A0D2EB}" srcOrd="0" destOrd="0" presId="urn:microsoft.com/office/officeart/2005/8/layout/hierarchy3"/>
    <dgm:cxn modelId="{F7188B3F-7B80-4AB6-86E9-2CDEE237BEE0}" srcId="{1D019DEC-51CF-470F-9EBC-A925C45506BB}" destId="{31488864-BEA6-41C1-87F5-472587508CFA}" srcOrd="0" destOrd="0" parTransId="{CC6132CA-0506-437B-87FD-DB7478E349EB}" sibTransId="{B7F6111A-514E-4CFA-B4A5-B996B7685556}"/>
    <dgm:cxn modelId="{BC0E5A40-6485-4BC6-B184-25ED55DF272E}" srcId="{2A91CA6C-99E2-487B-A2F5-BED450A0F4B0}" destId="{C591AE50-9C51-4F13-B9E7-B4AE6442C10D}" srcOrd="1" destOrd="0" parTransId="{265F0C50-9BF3-4C95-B68C-58C5A3D21787}" sibTransId="{2A61C295-1D67-4B23-9C46-27EEB1681BFF}"/>
    <dgm:cxn modelId="{0805825B-BF46-4B13-822E-243CFBA65715}" type="presOf" srcId="{82BBA6EA-92BA-4A9A-AF45-4A755C67359B}" destId="{A7A0278E-5ED0-4A99-8780-0A03C41091D0}" srcOrd="0" destOrd="0" presId="urn:microsoft.com/office/officeart/2005/8/layout/hierarchy3"/>
    <dgm:cxn modelId="{08CA9B60-B486-4A8E-BB08-9C0A95B2E4FD}" type="presOf" srcId="{F2B28F1B-4405-4473-8981-711C527CBCDB}" destId="{6E1046F0-738D-4AB3-8EBE-CCE0340BDF71}" srcOrd="0" destOrd="0" presId="urn:microsoft.com/office/officeart/2005/8/layout/hierarchy3"/>
    <dgm:cxn modelId="{79AE3B65-E12B-47BE-87AD-092834CC905F}" type="presOf" srcId="{31488864-BEA6-41C1-87F5-472587508CFA}" destId="{4A7BAF89-4511-459F-8F8C-E37AB5EDEA9C}" srcOrd="0" destOrd="0" presId="urn:microsoft.com/office/officeart/2005/8/layout/hierarchy3"/>
    <dgm:cxn modelId="{8AC88645-7D71-4C16-8720-3ACC8260AAE2}" srcId="{335FD0D9-350D-4AAC-B782-20C1B28F4677}" destId="{2A91CA6C-99E2-487B-A2F5-BED450A0F4B0}" srcOrd="2" destOrd="0" parTransId="{0177CAAC-B05D-480A-B1B4-DD312190125A}" sibTransId="{6449BDD1-3118-4616-9108-576BA0C98875}"/>
    <dgm:cxn modelId="{55D73566-2884-4B6A-B5FB-D9566B45B416}" type="presOf" srcId="{37439871-D428-44A8-9447-A96FB91A3C12}" destId="{D873CE53-F15E-4E46-A3C0-5449CE5F52D1}" srcOrd="0" destOrd="0" presId="urn:microsoft.com/office/officeart/2005/8/layout/hierarchy3"/>
    <dgm:cxn modelId="{12C10B6D-E1C0-4063-BC35-25C29916BFB6}" srcId="{1D019DEC-51CF-470F-9EBC-A925C45506BB}" destId="{38575D0C-7153-4D89-A3A5-4176C1CBEB92}" srcOrd="3" destOrd="0" parTransId="{60C370B0-D7E9-4A97-945D-9CBAFBA0A9DD}" sibTransId="{4A011320-1175-4923-BC36-B0E7F78E65EB}"/>
    <dgm:cxn modelId="{17F5256D-9664-4693-9381-DEA55E51F03E}" type="presOf" srcId="{B7AACF09-8D86-4EE7-96BB-72DA149FD658}" destId="{3524AF5B-AF42-4274-A0A8-E63CC391C007}" srcOrd="0" destOrd="0" presId="urn:microsoft.com/office/officeart/2005/8/layout/hierarchy3"/>
    <dgm:cxn modelId="{EC358A4D-6031-478F-9423-9D5B7B33E50C}" srcId="{335FD0D9-350D-4AAC-B782-20C1B28F4677}" destId="{1D019DEC-51CF-470F-9EBC-A925C45506BB}" srcOrd="0" destOrd="0" parTransId="{370148C0-BB38-497F-A107-3EA6BD0185FE}" sibTransId="{001D21F3-89F0-44E6-B06D-C39961407C61}"/>
    <dgm:cxn modelId="{94CB7F73-4448-4166-B0FC-103A49FE27E6}" type="presOf" srcId="{38575D0C-7153-4D89-A3A5-4176C1CBEB92}" destId="{4E000BAA-9CCA-4F49-8274-82941137305E}" srcOrd="0" destOrd="0" presId="urn:microsoft.com/office/officeart/2005/8/layout/hierarchy3"/>
    <dgm:cxn modelId="{8421EA53-81C7-4518-96E2-6FD069BCA2FB}" type="presOf" srcId="{10912326-D7BA-4DA9-B264-EFCD53E61F6A}" destId="{8D280EE6-6C20-4EC5-86BE-792AC83C1CCE}" srcOrd="0" destOrd="0" presId="urn:microsoft.com/office/officeart/2005/8/layout/hierarchy3"/>
    <dgm:cxn modelId="{1071017C-E13F-459F-89CA-9488AC541790}" type="presOf" srcId="{1D019DEC-51CF-470F-9EBC-A925C45506BB}" destId="{3AC03017-B596-4C47-B19A-5BE14709723B}" srcOrd="1" destOrd="0" presId="urn:microsoft.com/office/officeart/2005/8/layout/hierarchy3"/>
    <dgm:cxn modelId="{073A5A81-961A-412A-A5FB-306B0863533F}" srcId="{1D019DEC-51CF-470F-9EBC-A925C45506BB}" destId="{10912326-D7BA-4DA9-B264-EFCD53E61F6A}" srcOrd="1" destOrd="0" parTransId="{EB860A30-2675-4F96-AE2E-61B528E24424}" sibTransId="{39B7598D-1927-49DF-ACDD-93952F8A102A}"/>
    <dgm:cxn modelId="{42A08385-4494-44A7-8379-F03F381A1DAA}" type="presOf" srcId="{5A1D0C45-1C8B-4CDE-A77E-15A21690A771}" destId="{B60BFABA-1DEC-42DE-BDA2-3709BEDB82D6}" srcOrd="0" destOrd="0" presId="urn:microsoft.com/office/officeart/2005/8/layout/hierarchy3"/>
    <dgm:cxn modelId="{7EDBAC8B-8F64-4A6D-ACE1-804F0E5136BA}" srcId="{831D97CE-0BDA-463E-9AE3-0EEF356FD6D4}" destId="{11C95A44-0FAF-44AB-BB8F-E8079C0D735A}" srcOrd="1" destOrd="0" parTransId="{5A1D0C45-1C8B-4CDE-A77E-15A21690A771}" sibTransId="{D27113F8-A1D1-491A-9B0D-BC5FC0FA502F}"/>
    <dgm:cxn modelId="{4B0ADC8F-CFE9-4E54-BD6C-A901866031EB}" type="presOf" srcId="{119AABAA-E231-47A8-8D1C-0DC9FB2DFF0A}" destId="{EFBA1823-AC99-4E3B-A28C-0E01F133DC35}" srcOrd="0" destOrd="0" presId="urn:microsoft.com/office/officeart/2005/8/layout/hierarchy3"/>
    <dgm:cxn modelId="{DD1B8A91-70E3-4427-A45D-8FE89E0D2490}" type="presOf" srcId="{B29D0722-CF4D-4B2F-8827-FA794EF98968}" destId="{4902E635-D8EE-4C7F-9879-5FD74B6D62CB}" srcOrd="0" destOrd="0" presId="urn:microsoft.com/office/officeart/2005/8/layout/hierarchy3"/>
    <dgm:cxn modelId="{D6415892-9131-4739-BEE2-2272A0BF20BB}" type="presOf" srcId="{C591AE50-9C51-4F13-B9E7-B4AE6442C10D}" destId="{352A0DE3-E377-44B7-A63F-66D9AC25F22C}" srcOrd="0" destOrd="0" presId="urn:microsoft.com/office/officeart/2005/8/layout/hierarchy3"/>
    <dgm:cxn modelId="{5A93EC94-AB2F-447B-854A-6DB3391CC4CA}" type="presOf" srcId="{CC6132CA-0506-437B-87FD-DB7478E349EB}" destId="{73928BEA-62A0-4942-873D-9DA5F0EA657C}" srcOrd="0" destOrd="0" presId="urn:microsoft.com/office/officeart/2005/8/layout/hierarchy3"/>
    <dgm:cxn modelId="{B41CD595-AF6B-4092-BFC4-6FD23715BF61}" type="presOf" srcId="{0BC363BF-0AB6-4098-89B0-8C2667F06EFA}" destId="{BEDD7189-3498-4808-B627-0A7BA08A9747}" srcOrd="0" destOrd="0" presId="urn:microsoft.com/office/officeart/2005/8/layout/hierarchy3"/>
    <dgm:cxn modelId="{9EB52096-517A-4A1C-9750-0C7862077A2C}" type="presOf" srcId="{265F0C50-9BF3-4C95-B68C-58C5A3D21787}" destId="{585D075B-0EDA-4F95-B461-19AD396CA7E6}" srcOrd="0" destOrd="0" presId="urn:microsoft.com/office/officeart/2005/8/layout/hierarchy3"/>
    <dgm:cxn modelId="{7D484B99-46EA-4E5C-B0EB-A5BA3934F08E}" type="presOf" srcId="{FD24F6FC-7AD2-4AEE-928D-34FA50AE57B2}" destId="{5F4250E2-C067-49D1-AF2D-068CB68FB251}" srcOrd="0" destOrd="0" presId="urn:microsoft.com/office/officeart/2005/8/layout/hierarchy3"/>
    <dgm:cxn modelId="{976C8A9A-6849-4918-B91E-D34FD583C4EE}" type="presOf" srcId="{11C95A44-0FAF-44AB-BB8F-E8079C0D735A}" destId="{E66C5157-14B0-4F60-8BA9-7F17D812D334}" srcOrd="0" destOrd="0" presId="urn:microsoft.com/office/officeart/2005/8/layout/hierarchy3"/>
    <dgm:cxn modelId="{FED40F9B-12F4-4A6D-B26E-DA3E5C8A6E1A}" type="presOf" srcId="{5783DD89-DE8D-4896-B1DB-FE7DAB29F19E}" destId="{60007B30-D4C5-4029-9F92-6E1190A1104B}" srcOrd="0" destOrd="0" presId="urn:microsoft.com/office/officeart/2005/8/layout/hierarchy3"/>
    <dgm:cxn modelId="{169AD8A2-FC74-435C-80F3-5FA8CFB0919E}" srcId="{2A91CA6C-99E2-487B-A2F5-BED450A0F4B0}" destId="{ACF5F652-716A-49E2-B5EE-EB17EF933ED9}" srcOrd="3" destOrd="0" parTransId="{119AABAA-E231-47A8-8D1C-0DC9FB2DFF0A}" sibTransId="{345CE495-049F-4413-9B2B-CFB9889CB43D}"/>
    <dgm:cxn modelId="{6A6F04A9-48D9-4688-9068-EE919AD96C8F}" type="presOf" srcId="{831D97CE-0BDA-463E-9AE3-0EEF356FD6D4}" destId="{BF56B6B1-5A4B-4305-9E3E-07A804E489C3}" srcOrd="0" destOrd="0" presId="urn:microsoft.com/office/officeart/2005/8/layout/hierarchy3"/>
    <dgm:cxn modelId="{CC8D0FAC-CF2F-4BF9-9E78-0376FDBA43AC}" srcId="{1D019DEC-51CF-470F-9EBC-A925C45506BB}" destId="{72D3E3CC-175D-4A16-BFE2-D9AA1119A319}" srcOrd="2" destOrd="0" parTransId="{1ACD9A6A-29DF-45CC-9B04-33E48C79279D}" sibTransId="{580D024B-5407-4B44-A57B-A2995A245F14}"/>
    <dgm:cxn modelId="{CC6B18AC-87FB-43BC-A172-B874516F0FE6}" type="presOf" srcId="{831D97CE-0BDA-463E-9AE3-0EEF356FD6D4}" destId="{37465016-D3F5-4C89-B9BD-07C0B4A0E40A}" srcOrd="1" destOrd="0" presId="urn:microsoft.com/office/officeart/2005/8/layout/hierarchy3"/>
    <dgm:cxn modelId="{DE16DAAD-E238-48C6-ACAB-798916685510}" srcId="{2A91CA6C-99E2-487B-A2F5-BED450A0F4B0}" destId="{8F9EE1FB-9370-4CBB-A04A-6C3298865A79}" srcOrd="2" destOrd="0" parTransId="{0B0A442D-9820-4B6F-BB4A-4C8CAD5C5939}" sibTransId="{33ECCF1D-DA7F-450F-945C-2AAE503DECCD}"/>
    <dgm:cxn modelId="{051D68C0-57AE-4B82-94FB-0E8A47F37FB9}" type="presOf" srcId="{EB860A30-2675-4F96-AE2E-61B528E24424}" destId="{0117A6BB-368D-49DA-B4F1-27DE2B3CF8B6}" srcOrd="0" destOrd="0" presId="urn:microsoft.com/office/officeart/2005/8/layout/hierarchy3"/>
    <dgm:cxn modelId="{AF3B44C9-30DE-4CD5-93E7-7F8D2592089B}" type="presOf" srcId="{8F9EE1FB-9370-4CBB-A04A-6C3298865A79}" destId="{15FD6291-FDCC-4C6F-88DD-7255A34FB360}" srcOrd="0" destOrd="0" presId="urn:microsoft.com/office/officeart/2005/8/layout/hierarchy3"/>
    <dgm:cxn modelId="{8537B0DF-5B4C-44DE-AACA-1287BC9AAF3D}" srcId="{831D97CE-0BDA-463E-9AE3-0EEF356FD6D4}" destId="{FD24F6FC-7AD2-4AEE-928D-34FA50AE57B2}" srcOrd="2" destOrd="0" parTransId="{82BBA6EA-92BA-4A9A-AF45-4A755C67359B}" sibTransId="{D6C2272E-55E9-48D4-BEF6-36FF711C3C9D}"/>
    <dgm:cxn modelId="{A226CFE8-7A64-4293-88A1-8561D0C28C02}" type="presOf" srcId="{1D019DEC-51CF-470F-9EBC-A925C45506BB}" destId="{D0E17A83-6AC2-4424-96D1-BEA51D776B85}" srcOrd="0" destOrd="0" presId="urn:microsoft.com/office/officeart/2005/8/layout/hierarchy3"/>
    <dgm:cxn modelId="{56D0ABEC-8289-493C-BED2-7E989535E6B0}" srcId="{831D97CE-0BDA-463E-9AE3-0EEF356FD6D4}" destId="{B7AACF09-8D86-4EE7-96BB-72DA149FD658}" srcOrd="3" destOrd="0" parTransId="{B29D0722-CF4D-4B2F-8827-FA794EF98968}" sibTransId="{E9CBBA68-571D-4636-B535-42C572DAEC45}"/>
    <dgm:cxn modelId="{016700EE-EDF2-4D0D-AEB2-CB452D18650F}" type="presOf" srcId="{ACF5F652-716A-49E2-B5EE-EB17EF933ED9}" destId="{AF840259-28A6-4D43-B32A-378E0D6047BE}" srcOrd="0" destOrd="0" presId="urn:microsoft.com/office/officeart/2005/8/layout/hierarchy3"/>
    <dgm:cxn modelId="{A4C26C9F-6022-4DD9-8A19-A2C7C2325C40}" type="presParOf" srcId="{A43FC3DA-6BCE-4AC0-83EE-6413D85A82D8}" destId="{8457C018-3AAC-4DE1-B916-CFEFE90F5E6F}" srcOrd="0" destOrd="0" presId="urn:microsoft.com/office/officeart/2005/8/layout/hierarchy3"/>
    <dgm:cxn modelId="{871CDD3B-2D49-457F-A517-C548A68D77E4}" type="presParOf" srcId="{8457C018-3AAC-4DE1-B916-CFEFE90F5E6F}" destId="{B8BEBD07-3D65-41FB-B0A2-39488A34D06F}" srcOrd="0" destOrd="0" presId="urn:microsoft.com/office/officeart/2005/8/layout/hierarchy3"/>
    <dgm:cxn modelId="{C6A4C2E0-A0C1-4D30-A7F4-793B30A5CA2F}" type="presParOf" srcId="{B8BEBD07-3D65-41FB-B0A2-39488A34D06F}" destId="{D0E17A83-6AC2-4424-96D1-BEA51D776B85}" srcOrd="0" destOrd="0" presId="urn:microsoft.com/office/officeart/2005/8/layout/hierarchy3"/>
    <dgm:cxn modelId="{A50072DE-6A65-436B-A304-88F4E071A2F5}" type="presParOf" srcId="{B8BEBD07-3D65-41FB-B0A2-39488A34D06F}" destId="{3AC03017-B596-4C47-B19A-5BE14709723B}" srcOrd="1" destOrd="0" presId="urn:microsoft.com/office/officeart/2005/8/layout/hierarchy3"/>
    <dgm:cxn modelId="{ADDFA645-7566-427C-A303-EDEFF03D1DA6}" type="presParOf" srcId="{8457C018-3AAC-4DE1-B916-CFEFE90F5E6F}" destId="{717E54A6-5587-4971-885E-ADAAC8E1054E}" srcOrd="1" destOrd="0" presId="urn:microsoft.com/office/officeart/2005/8/layout/hierarchy3"/>
    <dgm:cxn modelId="{9A6D5929-EEC6-4665-A88B-A297243027FB}" type="presParOf" srcId="{717E54A6-5587-4971-885E-ADAAC8E1054E}" destId="{73928BEA-62A0-4942-873D-9DA5F0EA657C}" srcOrd="0" destOrd="0" presId="urn:microsoft.com/office/officeart/2005/8/layout/hierarchy3"/>
    <dgm:cxn modelId="{6031FDA3-9200-4EE5-82AF-C9C92696486A}" type="presParOf" srcId="{717E54A6-5587-4971-885E-ADAAC8E1054E}" destId="{4A7BAF89-4511-459F-8F8C-E37AB5EDEA9C}" srcOrd="1" destOrd="0" presId="urn:microsoft.com/office/officeart/2005/8/layout/hierarchy3"/>
    <dgm:cxn modelId="{7FB22316-7832-4C9D-9239-7275B32EA51A}" type="presParOf" srcId="{717E54A6-5587-4971-885E-ADAAC8E1054E}" destId="{0117A6BB-368D-49DA-B4F1-27DE2B3CF8B6}" srcOrd="2" destOrd="0" presId="urn:microsoft.com/office/officeart/2005/8/layout/hierarchy3"/>
    <dgm:cxn modelId="{763DB6C0-C7CD-4E91-8D85-A39A2FD95342}" type="presParOf" srcId="{717E54A6-5587-4971-885E-ADAAC8E1054E}" destId="{8D280EE6-6C20-4EC5-86BE-792AC83C1CCE}" srcOrd="3" destOrd="0" presId="urn:microsoft.com/office/officeart/2005/8/layout/hierarchy3"/>
    <dgm:cxn modelId="{7B0D2B98-992B-477C-9438-BCE6ED4C8264}" type="presParOf" srcId="{717E54A6-5587-4971-885E-ADAAC8E1054E}" destId="{84255497-C3AF-41F7-86EC-A64CFB0B7438}" srcOrd="4" destOrd="0" presId="urn:microsoft.com/office/officeart/2005/8/layout/hierarchy3"/>
    <dgm:cxn modelId="{58784628-9834-42A5-B9A6-12FBDC54A557}" type="presParOf" srcId="{717E54A6-5587-4971-885E-ADAAC8E1054E}" destId="{293DC460-63BD-45D9-9E46-F8A582A0D2EB}" srcOrd="5" destOrd="0" presId="urn:microsoft.com/office/officeart/2005/8/layout/hierarchy3"/>
    <dgm:cxn modelId="{AA94E92E-AD3E-496C-952A-503ED5D1A915}" type="presParOf" srcId="{717E54A6-5587-4971-885E-ADAAC8E1054E}" destId="{13BF6370-922F-425A-830F-1E88F06FED0A}" srcOrd="6" destOrd="0" presId="urn:microsoft.com/office/officeart/2005/8/layout/hierarchy3"/>
    <dgm:cxn modelId="{B5D50745-0241-4FA6-AB1B-9C286FCCD84B}" type="presParOf" srcId="{717E54A6-5587-4971-885E-ADAAC8E1054E}" destId="{4E000BAA-9CCA-4F49-8274-82941137305E}" srcOrd="7" destOrd="0" presId="urn:microsoft.com/office/officeart/2005/8/layout/hierarchy3"/>
    <dgm:cxn modelId="{5ADF542F-EEBA-4F1A-B2C4-3E0319A807D4}" type="presParOf" srcId="{A43FC3DA-6BCE-4AC0-83EE-6413D85A82D8}" destId="{6059FC6C-9037-4F8F-A4A5-C84319DB069A}" srcOrd="1" destOrd="0" presId="urn:microsoft.com/office/officeart/2005/8/layout/hierarchy3"/>
    <dgm:cxn modelId="{57B4206F-E2FC-411A-ABF1-5A6D134C29C5}" type="presParOf" srcId="{6059FC6C-9037-4F8F-A4A5-C84319DB069A}" destId="{43B66665-A45A-4C79-8E06-238C1662E069}" srcOrd="0" destOrd="0" presId="urn:microsoft.com/office/officeart/2005/8/layout/hierarchy3"/>
    <dgm:cxn modelId="{03E9EF02-39A9-46F1-98DF-A6AB6910BBF3}" type="presParOf" srcId="{43B66665-A45A-4C79-8E06-238C1662E069}" destId="{BF56B6B1-5A4B-4305-9E3E-07A804E489C3}" srcOrd="0" destOrd="0" presId="urn:microsoft.com/office/officeart/2005/8/layout/hierarchy3"/>
    <dgm:cxn modelId="{011F934A-7585-40BA-85A4-EAA1564F3697}" type="presParOf" srcId="{43B66665-A45A-4C79-8E06-238C1662E069}" destId="{37465016-D3F5-4C89-B9BD-07C0B4A0E40A}" srcOrd="1" destOrd="0" presId="urn:microsoft.com/office/officeart/2005/8/layout/hierarchy3"/>
    <dgm:cxn modelId="{28D47FBC-E0FF-4F59-87B3-4B70F1AF3345}" type="presParOf" srcId="{6059FC6C-9037-4F8F-A4A5-C84319DB069A}" destId="{98DD5335-9421-4440-8CB1-175BD5960FE6}" srcOrd="1" destOrd="0" presId="urn:microsoft.com/office/officeart/2005/8/layout/hierarchy3"/>
    <dgm:cxn modelId="{EE4DE973-6D52-4E09-8C98-2306BB7DFB73}" type="presParOf" srcId="{98DD5335-9421-4440-8CB1-175BD5960FE6}" destId="{BEDD7189-3498-4808-B627-0A7BA08A9747}" srcOrd="0" destOrd="0" presId="urn:microsoft.com/office/officeart/2005/8/layout/hierarchy3"/>
    <dgm:cxn modelId="{0341506B-E658-4C58-9A4B-E61F08EE94DF}" type="presParOf" srcId="{98DD5335-9421-4440-8CB1-175BD5960FE6}" destId="{D873CE53-F15E-4E46-A3C0-5449CE5F52D1}" srcOrd="1" destOrd="0" presId="urn:microsoft.com/office/officeart/2005/8/layout/hierarchy3"/>
    <dgm:cxn modelId="{79DFCA83-EF27-4D44-ABA8-14D1EB1D04D2}" type="presParOf" srcId="{98DD5335-9421-4440-8CB1-175BD5960FE6}" destId="{B60BFABA-1DEC-42DE-BDA2-3709BEDB82D6}" srcOrd="2" destOrd="0" presId="urn:microsoft.com/office/officeart/2005/8/layout/hierarchy3"/>
    <dgm:cxn modelId="{8C84156E-CCB2-4279-85FA-76B58624C9CD}" type="presParOf" srcId="{98DD5335-9421-4440-8CB1-175BD5960FE6}" destId="{E66C5157-14B0-4F60-8BA9-7F17D812D334}" srcOrd="3" destOrd="0" presId="urn:microsoft.com/office/officeart/2005/8/layout/hierarchy3"/>
    <dgm:cxn modelId="{FD49FD41-2AEA-431A-BE90-9F9DFD19F8E8}" type="presParOf" srcId="{98DD5335-9421-4440-8CB1-175BD5960FE6}" destId="{A7A0278E-5ED0-4A99-8780-0A03C41091D0}" srcOrd="4" destOrd="0" presId="urn:microsoft.com/office/officeart/2005/8/layout/hierarchy3"/>
    <dgm:cxn modelId="{0DB09625-2B21-41FA-BB4B-D2210135FF9F}" type="presParOf" srcId="{98DD5335-9421-4440-8CB1-175BD5960FE6}" destId="{5F4250E2-C067-49D1-AF2D-068CB68FB251}" srcOrd="5" destOrd="0" presId="urn:microsoft.com/office/officeart/2005/8/layout/hierarchy3"/>
    <dgm:cxn modelId="{7B5FDC22-184E-4793-AB94-E890D9131FBD}" type="presParOf" srcId="{98DD5335-9421-4440-8CB1-175BD5960FE6}" destId="{4902E635-D8EE-4C7F-9879-5FD74B6D62CB}" srcOrd="6" destOrd="0" presId="urn:microsoft.com/office/officeart/2005/8/layout/hierarchy3"/>
    <dgm:cxn modelId="{A74C569F-62E7-4558-A5E3-8D72863CA4A3}" type="presParOf" srcId="{98DD5335-9421-4440-8CB1-175BD5960FE6}" destId="{3524AF5B-AF42-4274-A0A8-E63CC391C007}" srcOrd="7" destOrd="0" presId="urn:microsoft.com/office/officeart/2005/8/layout/hierarchy3"/>
    <dgm:cxn modelId="{EC66DBAF-B81D-439F-8EAB-C1A60B7A29F6}" type="presParOf" srcId="{A43FC3DA-6BCE-4AC0-83EE-6413D85A82D8}" destId="{57C41098-D28E-4DB2-BB8F-A60D7F811033}" srcOrd="2" destOrd="0" presId="urn:microsoft.com/office/officeart/2005/8/layout/hierarchy3"/>
    <dgm:cxn modelId="{8DC1F425-1575-4E46-8E1B-DB7670550716}" type="presParOf" srcId="{57C41098-D28E-4DB2-BB8F-A60D7F811033}" destId="{A6A648FC-BD76-49DC-9E3E-C6A545103AF4}" srcOrd="0" destOrd="0" presId="urn:microsoft.com/office/officeart/2005/8/layout/hierarchy3"/>
    <dgm:cxn modelId="{4F41A11C-0CE5-477F-A0A8-31F1F54C012C}" type="presParOf" srcId="{A6A648FC-BD76-49DC-9E3E-C6A545103AF4}" destId="{44B693FE-1789-4990-BC9B-E31034D309E0}" srcOrd="0" destOrd="0" presId="urn:microsoft.com/office/officeart/2005/8/layout/hierarchy3"/>
    <dgm:cxn modelId="{BED5D53E-81D3-487F-9BC2-3EE18F1E6BE2}" type="presParOf" srcId="{A6A648FC-BD76-49DC-9E3E-C6A545103AF4}" destId="{794AE775-6D14-4E6F-97DA-FB45695ACE36}" srcOrd="1" destOrd="0" presId="urn:microsoft.com/office/officeart/2005/8/layout/hierarchy3"/>
    <dgm:cxn modelId="{6226AB96-B8C5-492B-BF76-F2AD40C733E6}" type="presParOf" srcId="{57C41098-D28E-4DB2-BB8F-A60D7F811033}" destId="{2AAF049B-9DB6-47FC-AE27-2CF732E3B229}" srcOrd="1" destOrd="0" presId="urn:microsoft.com/office/officeart/2005/8/layout/hierarchy3"/>
    <dgm:cxn modelId="{A4FF5020-A58A-410C-99BB-FC01A237A0F9}" type="presParOf" srcId="{2AAF049B-9DB6-47FC-AE27-2CF732E3B229}" destId="{6E1046F0-738D-4AB3-8EBE-CCE0340BDF71}" srcOrd="0" destOrd="0" presId="urn:microsoft.com/office/officeart/2005/8/layout/hierarchy3"/>
    <dgm:cxn modelId="{AA0BF766-57CA-4B78-8DE9-341D16A1E4C5}" type="presParOf" srcId="{2AAF049B-9DB6-47FC-AE27-2CF732E3B229}" destId="{60007B30-D4C5-4029-9F92-6E1190A1104B}" srcOrd="1" destOrd="0" presId="urn:microsoft.com/office/officeart/2005/8/layout/hierarchy3"/>
    <dgm:cxn modelId="{2C432157-F23F-410B-8608-12BCF50DF647}" type="presParOf" srcId="{2AAF049B-9DB6-47FC-AE27-2CF732E3B229}" destId="{585D075B-0EDA-4F95-B461-19AD396CA7E6}" srcOrd="2" destOrd="0" presId="urn:microsoft.com/office/officeart/2005/8/layout/hierarchy3"/>
    <dgm:cxn modelId="{FD07DC59-DB88-4FFD-96B6-2C0EF7648A93}" type="presParOf" srcId="{2AAF049B-9DB6-47FC-AE27-2CF732E3B229}" destId="{352A0DE3-E377-44B7-A63F-66D9AC25F22C}" srcOrd="3" destOrd="0" presId="urn:microsoft.com/office/officeart/2005/8/layout/hierarchy3"/>
    <dgm:cxn modelId="{BF2F113A-6F29-40D8-9698-3C40326944E4}" type="presParOf" srcId="{2AAF049B-9DB6-47FC-AE27-2CF732E3B229}" destId="{2D5025F3-B0BF-4049-ADCD-AFC8E6E265F0}" srcOrd="4" destOrd="0" presId="urn:microsoft.com/office/officeart/2005/8/layout/hierarchy3"/>
    <dgm:cxn modelId="{07333FE3-E8AE-44C8-9B32-FFDABF70C5DE}" type="presParOf" srcId="{2AAF049B-9DB6-47FC-AE27-2CF732E3B229}" destId="{15FD6291-FDCC-4C6F-88DD-7255A34FB360}" srcOrd="5" destOrd="0" presId="urn:microsoft.com/office/officeart/2005/8/layout/hierarchy3"/>
    <dgm:cxn modelId="{BF519F2E-0652-40A8-97FD-439A7C53EBD3}" type="presParOf" srcId="{2AAF049B-9DB6-47FC-AE27-2CF732E3B229}" destId="{EFBA1823-AC99-4E3B-A28C-0E01F133DC35}" srcOrd="6" destOrd="0" presId="urn:microsoft.com/office/officeart/2005/8/layout/hierarchy3"/>
    <dgm:cxn modelId="{E0003B9B-8D96-4CAE-A3FE-A3B1E6553D70}" type="presParOf" srcId="{2AAF049B-9DB6-47FC-AE27-2CF732E3B229}" destId="{AF840259-28A6-4D43-B32A-378E0D6047BE}"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363964-2B9C-40D8-85AB-273A81D2F6C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DE685DF4-6B86-471F-858F-77A678EC1C34}">
      <dgm:prSet phldrT="[Text]" custT="1"/>
      <dgm:spPr/>
      <dgm:t>
        <a:bodyPr/>
        <a:lstStyle/>
        <a:p>
          <a:r>
            <a:rPr lang="en-GB" sz="2400"/>
            <a:t>Working as a system</a:t>
          </a:r>
        </a:p>
      </dgm:t>
    </dgm:pt>
    <dgm:pt modelId="{03659779-5890-42A2-A327-470BBBFF6187}" type="parTrans" cxnId="{E5FDE22F-9BCA-43E4-97C7-D750E2CE0A2E}">
      <dgm:prSet/>
      <dgm:spPr/>
      <dgm:t>
        <a:bodyPr/>
        <a:lstStyle/>
        <a:p>
          <a:endParaRPr lang="en-GB"/>
        </a:p>
      </dgm:t>
    </dgm:pt>
    <dgm:pt modelId="{8FE5F56D-81D1-4661-A1C8-CFB8B2826752}" type="sibTrans" cxnId="{E5FDE22F-9BCA-43E4-97C7-D750E2CE0A2E}">
      <dgm:prSet/>
      <dgm:spPr/>
      <dgm:t>
        <a:bodyPr/>
        <a:lstStyle/>
        <a:p>
          <a:endParaRPr lang="en-GB"/>
        </a:p>
      </dgm:t>
    </dgm:pt>
    <dgm:pt modelId="{BE64747F-7981-43FF-A607-1DF9B816776F}">
      <dgm:prSet phldrT="[Text]" custT="1"/>
      <dgm:spPr/>
      <dgm:t>
        <a:bodyPr/>
        <a:lstStyle/>
        <a:p>
          <a:r>
            <a:rPr lang="en-GB" sz="1600"/>
            <a:t>Pathway redesign</a:t>
          </a:r>
        </a:p>
      </dgm:t>
    </dgm:pt>
    <dgm:pt modelId="{533C0710-7BF1-487B-807A-5701617E697A}" type="parTrans" cxnId="{BDB8B4CF-0D14-4F49-AD88-D8B565ABAE3B}">
      <dgm:prSet/>
      <dgm:spPr/>
      <dgm:t>
        <a:bodyPr/>
        <a:lstStyle/>
        <a:p>
          <a:endParaRPr lang="en-GB"/>
        </a:p>
      </dgm:t>
    </dgm:pt>
    <dgm:pt modelId="{DB21F4B4-5B51-4907-9AAD-49B02A8F952B}" type="sibTrans" cxnId="{BDB8B4CF-0D14-4F49-AD88-D8B565ABAE3B}">
      <dgm:prSet/>
      <dgm:spPr/>
      <dgm:t>
        <a:bodyPr/>
        <a:lstStyle/>
        <a:p>
          <a:endParaRPr lang="en-GB" sz="1100"/>
        </a:p>
      </dgm:t>
    </dgm:pt>
    <dgm:pt modelId="{849215BB-E513-4613-94DB-ED587CA5FA8B}">
      <dgm:prSet phldrT="[Text]" custT="1"/>
      <dgm:spPr/>
      <dgm:t>
        <a:bodyPr/>
        <a:lstStyle/>
        <a:p>
          <a:r>
            <a:rPr lang="en-GB" sz="1600"/>
            <a:t>Improving productivity</a:t>
          </a:r>
        </a:p>
      </dgm:t>
    </dgm:pt>
    <dgm:pt modelId="{5AF4C26F-CFFC-4491-AE9A-1A686BEF8AE1}" type="parTrans" cxnId="{F53FE546-B3D7-40D3-9EB5-072C31E8BF90}">
      <dgm:prSet/>
      <dgm:spPr/>
      <dgm:t>
        <a:bodyPr/>
        <a:lstStyle/>
        <a:p>
          <a:endParaRPr lang="en-GB"/>
        </a:p>
      </dgm:t>
    </dgm:pt>
    <dgm:pt modelId="{50712338-5417-4A69-A52E-963A5E571D85}" type="sibTrans" cxnId="{F53FE546-B3D7-40D3-9EB5-072C31E8BF90}">
      <dgm:prSet/>
      <dgm:spPr/>
      <dgm:t>
        <a:bodyPr/>
        <a:lstStyle/>
        <a:p>
          <a:endParaRPr lang="en-GB" sz="1100"/>
        </a:p>
      </dgm:t>
    </dgm:pt>
    <dgm:pt modelId="{A7F100FE-5CDC-4827-8368-E59876EDB220}">
      <dgm:prSet phldrT="[Text]" custT="1"/>
      <dgm:spPr/>
      <dgm:t>
        <a:bodyPr/>
        <a:lstStyle/>
        <a:p>
          <a:r>
            <a:rPr lang="en-GB" sz="1600"/>
            <a:t>Eliminate unwarranted variation</a:t>
          </a:r>
        </a:p>
      </dgm:t>
    </dgm:pt>
    <dgm:pt modelId="{27DEAAF1-AEEA-4655-B911-AFEEDA152D70}" type="parTrans" cxnId="{B5CFE6EB-0B0B-40F7-9864-68D84AA34C2D}">
      <dgm:prSet/>
      <dgm:spPr/>
      <dgm:t>
        <a:bodyPr/>
        <a:lstStyle/>
        <a:p>
          <a:endParaRPr lang="en-GB"/>
        </a:p>
      </dgm:t>
    </dgm:pt>
    <dgm:pt modelId="{BEC8B7D6-A7D3-4546-BC62-889B27A25CE3}" type="sibTrans" cxnId="{B5CFE6EB-0B0B-40F7-9864-68D84AA34C2D}">
      <dgm:prSet/>
      <dgm:spPr/>
      <dgm:t>
        <a:bodyPr/>
        <a:lstStyle/>
        <a:p>
          <a:endParaRPr lang="en-GB" sz="1100"/>
        </a:p>
      </dgm:t>
    </dgm:pt>
    <dgm:pt modelId="{FF061848-2BFD-4B51-945C-44B6F74540D7}">
      <dgm:prSet phldrT="[Text]" custT="1"/>
      <dgm:spPr/>
      <dgm:t>
        <a:bodyPr/>
        <a:lstStyle/>
        <a:p>
          <a:r>
            <a:rPr lang="en-GB" sz="1600"/>
            <a:t>Evidence- based intervention</a:t>
          </a:r>
        </a:p>
      </dgm:t>
    </dgm:pt>
    <dgm:pt modelId="{2FE7165D-53E2-4697-960C-310E64B86F93}" type="parTrans" cxnId="{A55B2EB7-5FC5-4DE4-A99C-D67EBE795C72}">
      <dgm:prSet/>
      <dgm:spPr/>
      <dgm:t>
        <a:bodyPr/>
        <a:lstStyle/>
        <a:p>
          <a:endParaRPr lang="en-GB"/>
        </a:p>
      </dgm:t>
    </dgm:pt>
    <dgm:pt modelId="{B501361E-261D-4E8C-B84D-09AD01DD8971}" type="sibTrans" cxnId="{A55B2EB7-5FC5-4DE4-A99C-D67EBE795C72}">
      <dgm:prSet/>
      <dgm:spPr/>
      <dgm:t>
        <a:bodyPr/>
        <a:lstStyle/>
        <a:p>
          <a:endParaRPr lang="en-GB" sz="1100"/>
        </a:p>
      </dgm:t>
    </dgm:pt>
    <dgm:pt modelId="{FF33CD58-41BA-4A27-86B4-F78A533224AB}">
      <dgm:prSet phldrT="[Text]" custT="1"/>
      <dgm:spPr/>
      <dgm:t>
        <a:bodyPr/>
        <a:lstStyle/>
        <a:p>
          <a:r>
            <a:rPr lang="en-GB" sz="1600"/>
            <a:t>Medicines optimisation</a:t>
          </a:r>
        </a:p>
      </dgm:t>
    </dgm:pt>
    <dgm:pt modelId="{8596DC4C-31C7-49C9-8D1B-5B3F7C480BA2}" type="parTrans" cxnId="{D8D2721C-B8D6-4B30-88A4-1057C9327E64}">
      <dgm:prSet/>
      <dgm:spPr/>
      <dgm:t>
        <a:bodyPr/>
        <a:lstStyle/>
        <a:p>
          <a:endParaRPr lang="en-GB"/>
        </a:p>
      </dgm:t>
    </dgm:pt>
    <dgm:pt modelId="{59CC7F0B-BE96-4DEE-B79C-0B629F2F35C2}" type="sibTrans" cxnId="{D8D2721C-B8D6-4B30-88A4-1057C9327E64}">
      <dgm:prSet/>
      <dgm:spPr/>
      <dgm:t>
        <a:bodyPr/>
        <a:lstStyle/>
        <a:p>
          <a:endParaRPr lang="en-GB" sz="1100"/>
        </a:p>
      </dgm:t>
    </dgm:pt>
    <dgm:pt modelId="{15BE80B6-D96A-44C3-9D92-6A70DA75D7FA}">
      <dgm:prSet phldrT="[Text]" custT="1"/>
      <dgm:spPr/>
      <dgm:t>
        <a:bodyPr/>
        <a:lstStyle/>
        <a:p>
          <a:r>
            <a:rPr lang="en-GB" sz="1600"/>
            <a:t>Waste reduction</a:t>
          </a:r>
        </a:p>
      </dgm:t>
    </dgm:pt>
    <dgm:pt modelId="{9E2A858B-5A08-4004-9F59-674AB4D125A2}" type="parTrans" cxnId="{F6A8C844-366A-452D-A770-239796B4D491}">
      <dgm:prSet/>
      <dgm:spPr/>
      <dgm:t>
        <a:bodyPr/>
        <a:lstStyle/>
        <a:p>
          <a:endParaRPr lang="en-GB"/>
        </a:p>
      </dgm:t>
    </dgm:pt>
    <dgm:pt modelId="{AE8316A1-178A-4D34-9AA1-3C3DCFE3D4AC}" type="sibTrans" cxnId="{F6A8C844-366A-452D-A770-239796B4D491}">
      <dgm:prSet/>
      <dgm:spPr/>
      <dgm:t>
        <a:bodyPr/>
        <a:lstStyle/>
        <a:p>
          <a:endParaRPr lang="en-GB" sz="1100"/>
        </a:p>
      </dgm:t>
    </dgm:pt>
    <dgm:pt modelId="{9E096EB3-0E3D-411E-B20C-ECBB6C524493}">
      <dgm:prSet phldrT="[Text]" custT="1"/>
      <dgm:spPr/>
      <dgm:t>
        <a:bodyPr/>
        <a:lstStyle/>
        <a:p>
          <a:r>
            <a:rPr lang="en-GB" sz="1600"/>
            <a:t>Workforce optimisation</a:t>
          </a:r>
        </a:p>
      </dgm:t>
    </dgm:pt>
    <dgm:pt modelId="{9E7F1096-98B6-452B-B652-FA3FDC524953}" type="parTrans" cxnId="{819594BA-B57E-4FB0-A12E-83E6D026D881}">
      <dgm:prSet/>
      <dgm:spPr/>
      <dgm:t>
        <a:bodyPr/>
        <a:lstStyle/>
        <a:p>
          <a:endParaRPr lang="en-GB"/>
        </a:p>
      </dgm:t>
    </dgm:pt>
    <dgm:pt modelId="{1AB157DB-92D7-4490-ABE6-4725C6E29CC0}" type="sibTrans" cxnId="{819594BA-B57E-4FB0-A12E-83E6D026D881}">
      <dgm:prSet/>
      <dgm:spPr/>
      <dgm:t>
        <a:bodyPr/>
        <a:lstStyle/>
        <a:p>
          <a:endParaRPr lang="en-GB" sz="1100"/>
        </a:p>
      </dgm:t>
    </dgm:pt>
    <dgm:pt modelId="{B057490F-B3D7-4B33-A209-3D604B518443}">
      <dgm:prSet phldrT="[Text]" custT="1"/>
      <dgm:spPr/>
      <dgm:t>
        <a:bodyPr/>
        <a:lstStyle/>
        <a:p>
          <a:r>
            <a:rPr lang="en-GB" sz="1600"/>
            <a:t>Value-based procurement</a:t>
          </a:r>
        </a:p>
      </dgm:t>
    </dgm:pt>
    <dgm:pt modelId="{C6342044-CA24-4292-89EE-CAEC41DC0606}" type="parTrans" cxnId="{5541B8B7-A316-44BD-9FF7-B22F663EB2B4}">
      <dgm:prSet/>
      <dgm:spPr/>
      <dgm:t>
        <a:bodyPr/>
        <a:lstStyle/>
        <a:p>
          <a:endParaRPr lang="en-GB"/>
        </a:p>
      </dgm:t>
    </dgm:pt>
    <dgm:pt modelId="{6242D09B-46B6-4ED0-A528-FB4796846944}" type="sibTrans" cxnId="{5541B8B7-A316-44BD-9FF7-B22F663EB2B4}">
      <dgm:prSet/>
      <dgm:spPr/>
      <dgm:t>
        <a:bodyPr/>
        <a:lstStyle/>
        <a:p>
          <a:endParaRPr lang="en-GB" sz="1100"/>
        </a:p>
      </dgm:t>
    </dgm:pt>
    <dgm:pt modelId="{18B0AB31-8041-48CF-8A45-B996ABD92F7C}">
      <dgm:prSet phldrT="[Text]" custT="1"/>
      <dgm:spPr/>
      <dgm:t>
        <a:bodyPr/>
        <a:lstStyle/>
        <a:p>
          <a:r>
            <a:rPr lang="en-GB" sz="1600"/>
            <a:t>Digital transformation</a:t>
          </a:r>
        </a:p>
      </dgm:t>
    </dgm:pt>
    <dgm:pt modelId="{947505B6-757C-4175-93CC-F2FE1674322E}" type="parTrans" cxnId="{78D2DCA8-E990-4D8B-AAA9-4C4A67A99A67}">
      <dgm:prSet/>
      <dgm:spPr/>
      <dgm:t>
        <a:bodyPr/>
        <a:lstStyle/>
        <a:p>
          <a:endParaRPr lang="en-GB"/>
        </a:p>
      </dgm:t>
    </dgm:pt>
    <dgm:pt modelId="{28AB2B7C-9BA3-4DE9-9E67-F494108232C1}" type="sibTrans" cxnId="{78D2DCA8-E990-4D8B-AAA9-4C4A67A99A67}">
      <dgm:prSet/>
      <dgm:spPr/>
      <dgm:t>
        <a:bodyPr/>
        <a:lstStyle/>
        <a:p>
          <a:endParaRPr lang="en-GB" sz="1100"/>
        </a:p>
      </dgm:t>
    </dgm:pt>
    <dgm:pt modelId="{2629C0E3-3827-4B29-83C7-80ACC82E4C81}">
      <dgm:prSet phldrT="[Text]" custT="1"/>
      <dgm:spPr/>
      <dgm:t>
        <a:bodyPr/>
        <a:lstStyle/>
        <a:p>
          <a:r>
            <a:rPr lang="en-GB" sz="1600"/>
            <a:t>Reducing health inequalities</a:t>
          </a:r>
        </a:p>
      </dgm:t>
    </dgm:pt>
    <dgm:pt modelId="{B8CB3603-F3F8-47CE-B137-972C9B21C686}" type="parTrans" cxnId="{7CE85C79-8AE5-4B8B-8A69-FCDA076F6E0F}">
      <dgm:prSet/>
      <dgm:spPr/>
      <dgm:t>
        <a:bodyPr/>
        <a:lstStyle/>
        <a:p>
          <a:endParaRPr lang="en-GB"/>
        </a:p>
      </dgm:t>
    </dgm:pt>
    <dgm:pt modelId="{BD5459D7-C4D3-4CB7-A484-516685D68900}" type="sibTrans" cxnId="{7CE85C79-8AE5-4B8B-8A69-FCDA076F6E0F}">
      <dgm:prSet/>
      <dgm:spPr/>
      <dgm:t>
        <a:bodyPr/>
        <a:lstStyle/>
        <a:p>
          <a:endParaRPr lang="en-GB" sz="1100"/>
        </a:p>
      </dgm:t>
    </dgm:pt>
    <dgm:pt modelId="{628F2E77-DEC3-44EA-959E-DD18288D9DA9}" type="pres">
      <dgm:prSet presAssocID="{7B363964-2B9C-40D8-85AB-273A81D2F6C6}" presName="Name0" presStyleCnt="0">
        <dgm:presLayoutVars>
          <dgm:chMax val="1"/>
          <dgm:dir/>
          <dgm:animLvl val="ctr"/>
          <dgm:resizeHandles val="exact"/>
        </dgm:presLayoutVars>
      </dgm:prSet>
      <dgm:spPr/>
    </dgm:pt>
    <dgm:pt modelId="{480E2762-3BC6-41DC-8045-74D591EE4189}" type="pres">
      <dgm:prSet presAssocID="{DE685DF4-6B86-471F-858F-77A678EC1C34}" presName="centerShape" presStyleLbl="node0" presStyleIdx="0" presStyleCnt="1" custScaleX="157215" custScaleY="147788"/>
      <dgm:spPr/>
    </dgm:pt>
    <dgm:pt modelId="{5717C790-C748-4F6E-BA76-70C1B221FA61}" type="pres">
      <dgm:prSet presAssocID="{BE64747F-7981-43FF-A607-1DF9B816776F}" presName="node" presStyleLbl="node1" presStyleIdx="0" presStyleCnt="10" custScaleX="169713" custScaleY="158877" custRadScaleRad="100722" custRadScaleInc="-15446">
        <dgm:presLayoutVars>
          <dgm:bulletEnabled val="1"/>
        </dgm:presLayoutVars>
      </dgm:prSet>
      <dgm:spPr/>
    </dgm:pt>
    <dgm:pt modelId="{813F9E1A-D870-4660-9B73-A3A243A944EB}" type="pres">
      <dgm:prSet presAssocID="{BE64747F-7981-43FF-A607-1DF9B816776F}" presName="dummy" presStyleCnt="0"/>
      <dgm:spPr/>
    </dgm:pt>
    <dgm:pt modelId="{796D3A40-66B1-48DB-BAF8-70A8DA8BD604}" type="pres">
      <dgm:prSet presAssocID="{DB21F4B4-5B51-4907-9AAD-49B02A8F952B}" presName="sibTrans" presStyleLbl="sibTrans2D1" presStyleIdx="0" presStyleCnt="10"/>
      <dgm:spPr/>
    </dgm:pt>
    <dgm:pt modelId="{14E74494-ADC4-4376-9420-0A4981D475FD}" type="pres">
      <dgm:prSet presAssocID="{2629C0E3-3827-4B29-83C7-80ACC82E4C81}" presName="node" presStyleLbl="node1" presStyleIdx="1" presStyleCnt="10" custScaleX="222041" custScaleY="158877" custRadScaleRad="103754" custRadScaleInc="46264">
        <dgm:presLayoutVars>
          <dgm:bulletEnabled val="1"/>
        </dgm:presLayoutVars>
      </dgm:prSet>
      <dgm:spPr/>
    </dgm:pt>
    <dgm:pt modelId="{BCA4CB1A-E775-4EA5-8530-DF160853414B}" type="pres">
      <dgm:prSet presAssocID="{2629C0E3-3827-4B29-83C7-80ACC82E4C81}" presName="dummy" presStyleCnt="0"/>
      <dgm:spPr/>
    </dgm:pt>
    <dgm:pt modelId="{2BF5E703-1C49-4506-8DA2-7AC547E2C6ED}" type="pres">
      <dgm:prSet presAssocID="{BD5459D7-C4D3-4CB7-A484-516685D68900}" presName="sibTrans" presStyleLbl="sibTrans2D1" presStyleIdx="1" presStyleCnt="10"/>
      <dgm:spPr/>
    </dgm:pt>
    <dgm:pt modelId="{4DDC37CF-8E66-46BC-9F9D-60B2386B2018}" type="pres">
      <dgm:prSet presAssocID="{849215BB-E513-4613-94DB-ED587CA5FA8B}" presName="node" presStyleLbl="node1" presStyleIdx="2" presStyleCnt="10" custScaleX="187098" custScaleY="132726" custRadScaleRad="119120" custRadScaleInc="27257">
        <dgm:presLayoutVars>
          <dgm:bulletEnabled val="1"/>
        </dgm:presLayoutVars>
      </dgm:prSet>
      <dgm:spPr/>
    </dgm:pt>
    <dgm:pt modelId="{E1591E4A-FEBA-4AE5-87E2-BBE086EFDF6A}" type="pres">
      <dgm:prSet presAssocID="{849215BB-E513-4613-94DB-ED587CA5FA8B}" presName="dummy" presStyleCnt="0"/>
      <dgm:spPr/>
    </dgm:pt>
    <dgm:pt modelId="{9BEF285C-4339-4840-9878-7DEBA706A61A}" type="pres">
      <dgm:prSet presAssocID="{50712338-5417-4A69-A52E-963A5E571D85}" presName="sibTrans" presStyleLbl="sibTrans2D1" presStyleIdx="2" presStyleCnt="10" custScaleX="125231" custLinFactNeighborX="-12208" custLinFactNeighborY="249"/>
      <dgm:spPr/>
    </dgm:pt>
    <dgm:pt modelId="{C416F9DB-AC81-4BDD-BB5A-6EFA84BDAA0B}" type="pres">
      <dgm:prSet presAssocID="{FF061848-2BFD-4B51-945C-44B6F74540D7}" presName="node" presStyleLbl="node1" presStyleIdx="3" presStyleCnt="10" custScaleX="212505" custScaleY="158877" custRadScaleRad="119873" custRadScaleInc="-25509">
        <dgm:presLayoutVars>
          <dgm:bulletEnabled val="1"/>
        </dgm:presLayoutVars>
      </dgm:prSet>
      <dgm:spPr/>
    </dgm:pt>
    <dgm:pt modelId="{EBD240DB-9E87-4DA4-876A-B2349CAD4541}" type="pres">
      <dgm:prSet presAssocID="{FF061848-2BFD-4B51-945C-44B6F74540D7}" presName="dummy" presStyleCnt="0"/>
      <dgm:spPr/>
    </dgm:pt>
    <dgm:pt modelId="{346A89FC-2425-4840-94F9-98D6E72D3552}" type="pres">
      <dgm:prSet presAssocID="{B501361E-261D-4E8C-B84D-09AD01DD8971}" presName="sibTrans" presStyleLbl="sibTrans2D1" presStyleIdx="3" presStyleCnt="10"/>
      <dgm:spPr/>
    </dgm:pt>
    <dgm:pt modelId="{F4E27A0A-848B-4F4A-BBBC-EA481003153B}" type="pres">
      <dgm:prSet presAssocID="{FF33CD58-41BA-4A27-86B4-F78A533224AB}" presName="node" presStyleLbl="node1" presStyleIdx="4" presStyleCnt="10" custScaleX="210484" custScaleY="134896" custRadScaleRad="110552" custRadScaleInc="-48663">
        <dgm:presLayoutVars>
          <dgm:bulletEnabled val="1"/>
        </dgm:presLayoutVars>
      </dgm:prSet>
      <dgm:spPr/>
    </dgm:pt>
    <dgm:pt modelId="{8109F7BD-4F56-4298-AB2B-37D1290AFC90}" type="pres">
      <dgm:prSet presAssocID="{FF33CD58-41BA-4A27-86B4-F78A533224AB}" presName="dummy" presStyleCnt="0"/>
      <dgm:spPr/>
    </dgm:pt>
    <dgm:pt modelId="{A5ED106B-ABEC-4D18-A71F-05CB61075A5B}" type="pres">
      <dgm:prSet presAssocID="{59CC7F0B-BE96-4DEE-B79C-0B629F2F35C2}" presName="sibTrans" presStyleLbl="sibTrans2D1" presStyleIdx="4" presStyleCnt="10"/>
      <dgm:spPr/>
    </dgm:pt>
    <dgm:pt modelId="{D46D608F-0E3C-448C-B7E5-1E1626642AC8}" type="pres">
      <dgm:prSet presAssocID="{15BE80B6-D96A-44C3-9D92-6A70DA75D7FA}" presName="node" presStyleLbl="node1" presStyleIdx="5" presStyleCnt="10" custScaleX="172371" custScaleY="158877" custRadScaleRad="100927">
        <dgm:presLayoutVars>
          <dgm:bulletEnabled val="1"/>
        </dgm:presLayoutVars>
      </dgm:prSet>
      <dgm:spPr/>
    </dgm:pt>
    <dgm:pt modelId="{E3AB4D13-3AAD-4175-B728-521889A276C7}" type="pres">
      <dgm:prSet presAssocID="{15BE80B6-D96A-44C3-9D92-6A70DA75D7FA}" presName="dummy" presStyleCnt="0"/>
      <dgm:spPr/>
    </dgm:pt>
    <dgm:pt modelId="{57A0D9AC-066F-4F86-811D-82F0AD21573C}" type="pres">
      <dgm:prSet presAssocID="{AE8316A1-178A-4D34-9AA1-3C3DCFE3D4AC}" presName="sibTrans" presStyleLbl="sibTrans2D1" presStyleIdx="5" presStyleCnt="10"/>
      <dgm:spPr/>
    </dgm:pt>
    <dgm:pt modelId="{2D877DBB-F1FA-498B-99ED-F6A667B8514F}" type="pres">
      <dgm:prSet presAssocID="{9E096EB3-0E3D-411E-B20C-ECBB6C524493}" presName="node" presStyleLbl="node1" presStyleIdx="6" presStyleCnt="10" custScaleX="213027" custScaleY="115677" custRadScaleRad="107828" custRadScaleInc="49188">
        <dgm:presLayoutVars>
          <dgm:bulletEnabled val="1"/>
        </dgm:presLayoutVars>
      </dgm:prSet>
      <dgm:spPr/>
    </dgm:pt>
    <dgm:pt modelId="{6289E6F7-027A-4842-B18B-CC32F0478878}" type="pres">
      <dgm:prSet presAssocID="{9E096EB3-0E3D-411E-B20C-ECBB6C524493}" presName="dummy" presStyleCnt="0"/>
      <dgm:spPr/>
    </dgm:pt>
    <dgm:pt modelId="{6F9FFA00-47DC-4857-994D-127B02FDBAFE}" type="pres">
      <dgm:prSet presAssocID="{1AB157DB-92D7-4490-ABE6-4725C6E29CC0}" presName="sibTrans" presStyleLbl="sibTrans2D1" presStyleIdx="6" presStyleCnt="10"/>
      <dgm:spPr/>
    </dgm:pt>
    <dgm:pt modelId="{05181B06-EB8C-47AF-B560-FE1C85D2422F}" type="pres">
      <dgm:prSet presAssocID="{B057490F-B3D7-4B33-A209-3D604B518443}" presName="node" presStyleLbl="node1" presStyleIdx="7" presStyleCnt="10" custScaleX="239795" custScaleY="147243" custRadScaleRad="119873" custRadScaleInc="25509">
        <dgm:presLayoutVars>
          <dgm:bulletEnabled val="1"/>
        </dgm:presLayoutVars>
      </dgm:prSet>
      <dgm:spPr/>
    </dgm:pt>
    <dgm:pt modelId="{B591833B-BBAD-4939-8982-46AEA4D9EA35}" type="pres">
      <dgm:prSet presAssocID="{B057490F-B3D7-4B33-A209-3D604B518443}" presName="dummy" presStyleCnt="0"/>
      <dgm:spPr/>
    </dgm:pt>
    <dgm:pt modelId="{0CB23352-0395-4FA9-B99B-9AF93FCC343C}" type="pres">
      <dgm:prSet presAssocID="{6242D09B-46B6-4ED0-A528-FB4796846944}" presName="sibTrans" presStyleLbl="sibTrans2D1" presStyleIdx="7" presStyleCnt="10"/>
      <dgm:spPr/>
    </dgm:pt>
    <dgm:pt modelId="{5B1C5B30-B17A-4490-B5DA-BF08EA8D6C42}" type="pres">
      <dgm:prSet presAssocID="{18B0AB31-8041-48CF-8A45-B996ABD92F7C}" presName="node" presStyleLbl="node1" presStyleIdx="8" presStyleCnt="10" custScaleX="243362" custScaleY="123383" custRadScaleRad="121057" custRadScaleInc="-36770">
        <dgm:presLayoutVars>
          <dgm:bulletEnabled val="1"/>
        </dgm:presLayoutVars>
      </dgm:prSet>
      <dgm:spPr/>
    </dgm:pt>
    <dgm:pt modelId="{C41B9944-2E94-4186-8064-4103A356BBCE}" type="pres">
      <dgm:prSet presAssocID="{18B0AB31-8041-48CF-8A45-B996ABD92F7C}" presName="dummy" presStyleCnt="0"/>
      <dgm:spPr/>
    </dgm:pt>
    <dgm:pt modelId="{C46F70C3-6EE0-4A08-8195-663146CDC6DA}" type="pres">
      <dgm:prSet presAssocID="{28AB2B7C-9BA3-4DE9-9E67-F494108232C1}" presName="sibTrans" presStyleLbl="sibTrans2D1" presStyleIdx="8" presStyleCnt="10"/>
      <dgm:spPr/>
    </dgm:pt>
    <dgm:pt modelId="{34CD63B3-7A25-4EEB-81A7-CA435645AA2C}" type="pres">
      <dgm:prSet presAssocID="{A7F100FE-5CDC-4827-8368-E59876EDB220}" presName="node" presStyleLbl="node1" presStyleIdx="9" presStyleCnt="10" custScaleX="206030" custScaleY="158877" custRadScaleRad="105404" custRadScaleInc="-54611">
        <dgm:presLayoutVars>
          <dgm:bulletEnabled val="1"/>
        </dgm:presLayoutVars>
      </dgm:prSet>
      <dgm:spPr/>
    </dgm:pt>
    <dgm:pt modelId="{6D160F14-B119-41E5-97B7-28E2F8932797}" type="pres">
      <dgm:prSet presAssocID="{A7F100FE-5CDC-4827-8368-E59876EDB220}" presName="dummy" presStyleCnt="0"/>
      <dgm:spPr/>
    </dgm:pt>
    <dgm:pt modelId="{2D8D4789-32D0-4CF9-84A2-EA8C7333037C}" type="pres">
      <dgm:prSet presAssocID="{BEC8B7D6-A7D3-4546-BC62-889B27A25CE3}" presName="sibTrans" presStyleLbl="sibTrans2D1" presStyleIdx="9" presStyleCnt="10"/>
      <dgm:spPr/>
    </dgm:pt>
  </dgm:ptLst>
  <dgm:cxnLst>
    <dgm:cxn modelId="{ABB83A0C-595D-4629-8E8C-662FFD61B7E5}" type="presOf" srcId="{18B0AB31-8041-48CF-8A45-B996ABD92F7C}" destId="{5B1C5B30-B17A-4490-B5DA-BF08EA8D6C42}" srcOrd="0" destOrd="0" presId="urn:microsoft.com/office/officeart/2005/8/layout/radial6"/>
    <dgm:cxn modelId="{D8D2721C-B8D6-4B30-88A4-1057C9327E64}" srcId="{DE685DF4-6B86-471F-858F-77A678EC1C34}" destId="{FF33CD58-41BA-4A27-86B4-F78A533224AB}" srcOrd="4" destOrd="0" parTransId="{8596DC4C-31C7-49C9-8D1B-5B3F7C480BA2}" sibTransId="{59CC7F0B-BE96-4DEE-B79C-0B629F2F35C2}"/>
    <dgm:cxn modelId="{125F5721-0ADA-4B03-AA38-74FFE03D565F}" type="presOf" srcId="{59CC7F0B-BE96-4DEE-B79C-0B629F2F35C2}" destId="{A5ED106B-ABEC-4D18-A71F-05CB61075A5B}" srcOrd="0" destOrd="0" presId="urn:microsoft.com/office/officeart/2005/8/layout/radial6"/>
    <dgm:cxn modelId="{B38D9822-61F8-4A1A-A38F-C040ECE390EA}" type="presOf" srcId="{A7F100FE-5CDC-4827-8368-E59876EDB220}" destId="{34CD63B3-7A25-4EEB-81A7-CA435645AA2C}" srcOrd="0" destOrd="0" presId="urn:microsoft.com/office/officeart/2005/8/layout/radial6"/>
    <dgm:cxn modelId="{E5FDE22F-9BCA-43E4-97C7-D750E2CE0A2E}" srcId="{7B363964-2B9C-40D8-85AB-273A81D2F6C6}" destId="{DE685DF4-6B86-471F-858F-77A678EC1C34}" srcOrd="0" destOrd="0" parTransId="{03659779-5890-42A2-A327-470BBBFF6187}" sibTransId="{8FE5F56D-81D1-4661-A1C8-CFB8B2826752}"/>
    <dgm:cxn modelId="{511CC13B-E9AC-4A09-8F51-48ED45AA0347}" type="presOf" srcId="{DB21F4B4-5B51-4907-9AAD-49B02A8F952B}" destId="{796D3A40-66B1-48DB-BAF8-70A8DA8BD604}" srcOrd="0" destOrd="0" presId="urn:microsoft.com/office/officeart/2005/8/layout/radial6"/>
    <dgm:cxn modelId="{1FD95264-F85E-4688-A1B0-ACD2B6F3667F}" type="presOf" srcId="{9E096EB3-0E3D-411E-B20C-ECBB6C524493}" destId="{2D877DBB-F1FA-498B-99ED-F6A667B8514F}" srcOrd="0" destOrd="0" presId="urn:microsoft.com/office/officeart/2005/8/layout/radial6"/>
    <dgm:cxn modelId="{F6A8C844-366A-452D-A770-239796B4D491}" srcId="{DE685DF4-6B86-471F-858F-77A678EC1C34}" destId="{15BE80B6-D96A-44C3-9D92-6A70DA75D7FA}" srcOrd="5" destOrd="0" parTransId="{9E2A858B-5A08-4004-9F59-674AB4D125A2}" sibTransId="{AE8316A1-178A-4D34-9AA1-3C3DCFE3D4AC}"/>
    <dgm:cxn modelId="{F53FE546-B3D7-40D3-9EB5-072C31E8BF90}" srcId="{DE685DF4-6B86-471F-858F-77A678EC1C34}" destId="{849215BB-E513-4613-94DB-ED587CA5FA8B}" srcOrd="2" destOrd="0" parTransId="{5AF4C26F-CFFC-4491-AE9A-1A686BEF8AE1}" sibTransId="{50712338-5417-4A69-A52E-963A5E571D85}"/>
    <dgm:cxn modelId="{58E7C26E-03C1-47BA-97B8-933FC2784BBA}" type="presOf" srcId="{1AB157DB-92D7-4490-ABE6-4725C6E29CC0}" destId="{6F9FFA00-47DC-4857-994D-127B02FDBAFE}" srcOrd="0" destOrd="0" presId="urn:microsoft.com/office/officeart/2005/8/layout/radial6"/>
    <dgm:cxn modelId="{A9323C74-EE5C-4EF9-967B-55432A595D99}" type="presOf" srcId="{FF061848-2BFD-4B51-945C-44B6F74540D7}" destId="{C416F9DB-AC81-4BDD-BB5A-6EFA84BDAA0B}" srcOrd="0" destOrd="0" presId="urn:microsoft.com/office/officeart/2005/8/layout/radial6"/>
    <dgm:cxn modelId="{B04C1159-8229-4BC1-912F-DFA4A985A71C}" type="presOf" srcId="{7B363964-2B9C-40D8-85AB-273A81D2F6C6}" destId="{628F2E77-DEC3-44EA-959E-DD18288D9DA9}" srcOrd="0" destOrd="0" presId="urn:microsoft.com/office/officeart/2005/8/layout/radial6"/>
    <dgm:cxn modelId="{7CE85C79-8AE5-4B8B-8A69-FCDA076F6E0F}" srcId="{DE685DF4-6B86-471F-858F-77A678EC1C34}" destId="{2629C0E3-3827-4B29-83C7-80ACC82E4C81}" srcOrd="1" destOrd="0" parTransId="{B8CB3603-F3F8-47CE-B137-972C9B21C686}" sibTransId="{BD5459D7-C4D3-4CB7-A484-516685D68900}"/>
    <dgm:cxn modelId="{986B8687-A9F9-498A-9048-71CDB745E3DA}" type="presOf" srcId="{B501361E-261D-4E8C-B84D-09AD01DD8971}" destId="{346A89FC-2425-4840-94F9-98D6E72D3552}" srcOrd="0" destOrd="0" presId="urn:microsoft.com/office/officeart/2005/8/layout/radial6"/>
    <dgm:cxn modelId="{EC362F98-DFC8-4FEA-BAA0-5E771BB53E35}" type="presOf" srcId="{FF33CD58-41BA-4A27-86B4-F78A533224AB}" destId="{F4E27A0A-848B-4F4A-BBBC-EA481003153B}" srcOrd="0" destOrd="0" presId="urn:microsoft.com/office/officeart/2005/8/layout/radial6"/>
    <dgm:cxn modelId="{288A969A-4FD4-4A01-857E-37F7A7B4D5C7}" type="presOf" srcId="{DE685DF4-6B86-471F-858F-77A678EC1C34}" destId="{480E2762-3BC6-41DC-8045-74D591EE4189}" srcOrd="0" destOrd="0" presId="urn:microsoft.com/office/officeart/2005/8/layout/radial6"/>
    <dgm:cxn modelId="{D5C285A4-1764-4B1D-8B3F-79A64C14CB6D}" type="presOf" srcId="{BD5459D7-C4D3-4CB7-A484-516685D68900}" destId="{2BF5E703-1C49-4506-8DA2-7AC547E2C6ED}" srcOrd="0" destOrd="0" presId="urn:microsoft.com/office/officeart/2005/8/layout/radial6"/>
    <dgm:cxn modelId="{78D2DCA8-E990-4D8B-AAA9-4C4A67A99A67}" srcId="{DE685DF4-6B86-471F-858F-77A678EC1C34}" destId="{18B0AB31-8041-48CF-8A45-B996ABD92F7C}" srcOrd="8" destOrd="0" parTransId="{947505B6-757C-4175-93CC-F2FE1674322E}" sibTransId="{28AB2B7C-9BA3-4DE9-9E67-F494108232C1}"/>
    <dgm:cxn modelId="{C52E34B6-D84A-49C3-BAA0-8C6876A9423B}" type="presOf" srcId="{15BE80B6-D96A-44C3-9D92-6A70DA75D7FA}" destId="{D46D608F-0E3C-448C-B7E5-1E1626642AC8}" srcOrd="0" destOrd="0" presId="urn:microsoft.com/office/officeart/2005/8/layout/radial6"/>
    <dgm:cxn modelId="{A55B2EB7-5FC5-4DE4-A99C-D67EBE795C72}" srcId="{DE685DF4-6B86-471F-858F-77A678EC1C34}" destId="{FF061848-2BFD-4B51-945C-44B6F74540D7}" srcOrd="3" destOrd="0" parTransId="{2FE7165D-53E2-4697-960C-310E64B86F93}" sibTransId="{B501361E-261D-4E8C-B84D-09AD01DD8971}"/>
    <dgm:cxn modelId="{5541B8B7-A316-44BD-9FF7-B22F663EB2B4}" srcId="{DE685DF4-6B86-471F-858F-77A678EC1C34}" destId="{B057490F-B3D7-4B33-A209-3D604B518443}" srcOrd="7" destOrd="0" parTransId="{C6342044-CA24-4292-89EE-CAEC41DC0606}" sibTransId="{6242D09B-46B6-4ED0-A528-FB4796846944}"/>
    <dgm:cxn modelId="{819594BA-B57E-4FB0-A12E-83E6D026D881}" srcId="{DE685DF4-6B86-471F-858F-77A678EC1C34}" destId="{9E096EB3-0E3D-411E-B20C-ECBB6C524493}" srcOrd="6" destOrd="0" parTransId="{9E7F1096-98B6-452B-B652-FA3FDC524953}" sibTransId="{1AB157DB-92D7-4490-ABE6-4725C6E29CC0}"/>
    <dgm:cxn modelId="{5F746FC9-204A-4305-9773-B4521B513690}" type="presOf" srcId="{B057490F-B3D7-4B33-A209-3D604B518443}" destId="{05181B06-EB8C-47AF-B560-FE1C85D2422F}" srcOrd="0" destOrd="0" presId="urn:microsoft.com/office/officeart/2005/8/layout/radial6"/>
    <dgm:cxn modelId="{ECF8EFCB-2575-4F0A-AF75-D2F64530D70D}" type="presOf" srcId="{2629C0E3-3827-4B29-83C7-80ACC82E4C81}" destId="{14E74494-ADC4-4376-9420-0A4981D475FD}" srcOrd="0" destOrd="0" presId="urn:microsoft.com/office/officeart/2005/8/layout/radial6"/>
    <dgm:cxn modelId="{BDB8B4CF-0D14-4F49-AD88-D8B565ABAE3B}" srcId="{DE685DF4-6B86-471F-858F-77A678EC1C34}" destId="{BE64747F-7981-43FF-A607-1DF9B816776F}" srcOrd="0" destOrd="0" parTransId="{533C0710-7BF1-487B-807A-5701617E697A}" sibTransId="{DB21F4B4-5B51-4907-9AAD-49B02A8F952B}"/>
    <dgm:cxn modelId="{2577CBD1-D4C9-45FC-8DE2-0B64A5ECEC36}" type="presOf" srcId="{AE8316A1-178A-4D34-9AA1-3C3DCFE3D4AC}" destId="{57A0D9AC-066F-4F86-811D-82F0AD21573C}" srcOrd="0" destOrd="0" presId="urn:microsoft.com/office/officeart/2005/8/layout/radial6"/>
    <dgm:cxn modelId="{70D017D2-3B35-4FBC-8069-19DB6AA0A74E}" type="presOf" srcId="{6242D09B-46B6-4ED0-A528-FB4796846944}" destId="{0CB23352-0395-4FA9-B99B-9AF93FCC343C}" srcOrd="0" destOrd="0" presId="urn:microsoft.com/office/officeart/2005/8/layout/radial6"/>
    <dgm:cxn modelId="{170529D3-00D0-4C27-B65D-A6E724A1EF84}" type="presOf" srcId="{BE64747F-7981-43FF-A607-1DF9B816776F}" destId="{5717C790-C748-4F6E-BA76-70C1B221FA61}" srcOrd="0" destOrd="0" presId="urn:microsoft.com/office/officeart/2005/8/layout/radial6"/>
    <dgm:cxn modelId="{20A0B8D7-A64A-46E1-A550-34733D8D3B1E}" type="presOf" srcId="{50712338-5417-4A69-A52E-963A5E571D85}" destId="{9BEF285C-4339-4840-9878-7DEBA706A61A}" srcOrd="0" destOrd="0" presId="urn:microsoft.com/office/officeart/2005/8/layout/radial6"/>
    <dgm:cxn modelId="{B55BFED7-1064-4BC6-BAA0-97D40BA4B900}" type="presOf" srcId="{849215BB-E513-4613-94DB-ED587CA5FA8B}" destId="{4DDC37CF-8E66-46BC-9F9D-60B2386B2018}" srcOrd="0" destOrd="0" presId="urn:microsoft.com/office/officeart/2005/8/layout/radial6"/>
    <dgm:cxn modelId="{B5CFE6EB-0B0B-40F7-9864-68D84AA34C2D}" srcId="{DE685DF4-6B86-471F-858F-77A678EC1C34}" destId="{A7F100FE-5CDC-4827-8368-E59876EDB220}" srcOrd="9" destOrd="0" parTransId="{27DEAAF1-AEEA-4655-B911-AFEEDA152D70}" sibTransId="{BEC8B7D6-A7D3-4546-BC62-889B27A25CE3}"/>
    <dgm:cxn modelId="{3B1A9AED-BE06-463B-A2D6-27FEE30F5ED0}" type="presOf" srcId="{BEC8B7D6-A7D3-4546-BC62-889B27A25CE3}" destId="{2D8D4789-32D0-4CF9-84A2-EA8C7333037C}" srcOrd="0" destOrd="0" presId="urn:microsoft.com/office/officeart/2005/8/layout/radial6"/>
    <dgm:cxn modelId="{C3FCAFF8-9012-4CAF-B46E-B803E6AC2B22}" type="presOf" srcId="{28AB2B7C-9BA3-4DE9-9E67-F494108232C1}" destId="{C46F70C3-6EE0-4A08-8195-663146CDC6DA}" srcOrd="0" destOrd="0" presId="urn:microsoft.com/office/officeart/2005/8/layout/radial6"/>
    <dgm:cxn modelId="{B807F801-9F57-427C-88CA-DF1851A7D509}" type="presParOf" srcId="{628F2E77-DEC3-44EA-959E-DD18288D9DA9}" destId="{480E2762-3BC6-41DC-8045-74D591EE4189}" srcOrd="0" destOrd="0" presId="urn:microsoft.com/office/officeart/2005/8/layout/radial6"/>
    <dgm:cxn modelId="{93AEC76A-3D15-4502-AE9C-20145EE2CFE1}" type="presParOf" srcId="{628F2E77-DEC3-44EA-959E-DD18288D9DA9}" destId="{5717C790-C748-4F6E-BA76-70C1B221FA61}" srcOrd="1" destOrd="0" presId="urn:microsoft.com/office/officeart/2005/8/layout/radial6"/>
    <dgm:cxn modelId="{087E1378-2C2B-4921-AE0D-4E2A47E6213E}" type="presParOf" srcId="{628F2E77-DEC3-44EA-959E-DD18288D9DA9}" destId="{813F9E1A-D870-4660-9B73-A3A243A944EB}" srcOrd="2" destOrd="0" presId="urn:microsoft.com/office/officeart/2005/8/layout/radial6"/>
    <dgm:cxn modelId="{3E33182B-A58A-4A33-85E5-704E14A56A0A}" type="presParOf" srcId="{628F2E77-DEC3-44EA-959E-DD18288D9DA9}" destId="{796D3A40-66B1-48DB-BAF8-70A8DA8BD604}" srcOrd="3" destOrd="0" presId="urn:microsoft.com/office/officeart/2005/8/layout/radial6"/>
    <dgm:cxn modelId="{0D3CF8A7-EBC5-421D-A2FD-AC74B15E3F91}" type="presParOf" srcId="{628F2E77-DEC3-44EA-959E-DD18288D9DA9}" destId="{14E74494-ADC4-4376-9420-0A4981D475FD}" srcOrd="4" destOrd="0" presId="urn:microsoft.com/office/officeart/2005/8/layout/radial6"/>
    <dgm:cxn modelId="{8BFD66E4-ECCF-4E88-A13D-A505F9DA3DBC}" type="presParOf" srcId="{628F2E77-DEC3-44EA-959E-DD18288D9DA9}" destId="{BCA4CB1A-E775-4EA5-8530-DF160853414B}" srcOrd="5" destOrd="0" presId="urn:microsoft.com/office/officeart/2005/8/layout/radial6"/>
    <dgm:cxn modelId="{74A85EED-DA6D-4506-BCAC-439B3AAC2F2E}" type="presParOf" srcId="{628F2E77-DEC3-44EA-959E-DD18288D9DA9}" destId="{2BF5E703-1C49-4506-8DA2-7AC547E2C6ED}" srcOrd="6" destOrd="0" presId="urn:microsoft.com/office/officeart/2005/8/layout/radial6"/>
    <dgm:cxn modelId="{D7355A36-B335-41D2-8DD4-E4B5804627E5}" type="presParOf" srcId="{628F2E77-DEC3-44EA-959E-DD18288D9DA9}" destId="{4DDC37CF-8E66-46BC-9F9D-60B2386B2018}" srcOrd="7" destOrd="0" presId="urn:microsoft.com/office/officeart/2005/8/layout/radial6"/>
    <dgm:cxn modelId="{653C7DB6-8599-4136-B40F-187DD0ACFEFE}" type="presParOf" srcId="{628F2E77-DEC3-44EA-959E-DD18288D9DA9}" destId="{E1591E4A-FEBA-4AE5-87E2-BBE086EFDF6A}" srcOrd="8" destOrd="0" presId="urn:microsoft.com/office/officeart/2005/8/layout/radial6"/>
    <dgm:cxn modelId="{746B6B78-B513-4DE3-B403-727186E25E3B}" type="presParOf" srcId="{628F2E77-DEC3-44EA-959E-DD18288D9DA9}" destId="{9BEF285C-4339-4840-9878-7DEBA706A61A}" srcOrd="9" destOrd="0" presId="urn:microsoft.com/office/officeart/2005/8/layout/radial6"/>
    <dgm:cxn modelId="{DFCCA76F-DD71-4A7F-A67F-34CCF8F5B5E7}" type="presParOf" srcId="{628F2E77-DEC3-44EA-959E-DD18288D9DA9}" destId="{C416F9DB-AC81-4BDD-BB5A-6EFA84BDAA0B}" srcOrd="10" destOrd="0" presId="urn:microsoft.com/office/officeart/2005/8/layout/radial6"/>
    <dgm:cxn modelId="{B65C7EE1-D80E-47CF-BA4A-677BE8B81F6D}" type="presParOf" srcId="{628F2E77-DEC3-44EA-959E-DD18288D9DA9}" destId="{EBD240DB-9E87-4DA4-876A-B2349CAD4541}" srcOrd="11" destOrd="0" presId="urn:microsoft.com/office/officeart/2005/8/layout/radial6"/>
    <dgm:cxn modelId="{1671336D-34C2-40E9-A05D-6F01280A9447}" type="presParOf" srcId="{628F2E77-DEC3-44EA-959E-DD18288D9DA9}" destId="{346A89FC-2425-4840-94F9-98D6E72D3552}" srcOrd="12" destOrd="0" presId="urn:microsoft.com/office/officeart/2005/8/layout/radial6"/>
    <dgm:cxn modelId="{E77C1F29-1EC8-45F6-9D6F-6BEFAC36AEEB}" type="presParOf" srcId="{628F2E77-DEC3-44EA-959E-DD18288D9DA9}" destId="{F4E27A0A-848B-4F4A-BBBC-EA481003153B}" srcOrd="13" destOrd="0" presId="urn:microsoft.com/office/officeart/2005/8/layout/radial6"/>
    <dgm:cxn modelId="{9211EB1A-E352-4003-8A0C-E6CB892FC588}" type="presParOf" srcId="{628F2E77-DEC3-44EA-959E-DD18288D9DA9}" destId="{8109F7BD-4F56-4298-AB2B-37D1290AFC90}" srcOrd="14" destOrd="0" presId="urn:microsoft.com/office/officeart/2005/8/layout/radial6"/>
    <dgm:cxn modelId="{1CC22E7E-728F-4AF7-8CCF-D6939A1DD5A7}" type="presParOf" srcId="{628F2E77-DEC3-44EA-959E-DD18288D9DA9}" destId="{A5ED106B-ABEC-4D18-A71F-05CB61075A5B}" srcOrd="15" destOrd="0" presId="urn:microsoft.com/office/officeart/2005/8/layout/radial6"/>
    <dgm:cxn modelId="{6337550A-7851-4CFC-9B8A-0019693BF7E9}" type="presParOf" srcId="{628F2E77-DEC3-44EA-959E-DD18288D9DA9}" destId="{D46D608F-0E3C-448C-B7E5-1E1626642AC8}" srcOrd="16" destOrd="0" presId="urn:microsoft.com/office/officeart/2005/8/layout/radial6"/>
    <dgm:cxn modelId="{EB88F2AD-CBE9-4761-9C12-D6C4FD376E66}" type="presParOf" srcId="{628F2E77-DEC3-44EA-959E-DD18288D9DA9}" destId="{E3AB4D13-3AAD-4175-B728-521889A276C7}" srcOrd="17" destOrd="0" presId="urn:microsoft.com/office/officeart/2005/8/layout/radial6"/>
    <dgm:cxn modelId="{316E3C74-E651-4B6F-8C45-FB0BED2C2804}" type="presParOf" srcId="{628F2E77-DEC3-44EA-959E-DD18288D9DA9}" destId="{57A0D9AC-066F-4F86-811D-82F0AD21573C}" srcOrd="18" destOrd="0" presId="urn:microsoft.com/office/officeart/2005/8/layout/radial6"/>
    <dgm:cxn modelId="{E67A4A57-4963-47CC-A6CA-7C6B6FDFB621}" type="presParOf" srcId="{628F2E77-DEC3-44EA-959E-DD18288D9DA9}" destId="{2D877DBB-F1FA-498B-99ED-F6A667B8514F}" srcOrd="19" destOrd="0" presId="urn:microsoft.com/office/officeart/2005/8/layout/radial6"/>
    <dgm:cxn modelId="{BBBD3FC5-D2F2-4D74-891A-737AE5C15356}" type="presParOf" srcId="{628F2E77-DEC3-44EA-959E-DD18288D9DA9}" destId="{6289E6F7-027A-4842-B18B-CC32F0478878}" srcOrd="20" destOrd="0" presId="urn:microsoft.com/office/officeart/2005/8/layout/radial6"/>
    <dgm:cxn modelId="{14C2F2D6-9D1C-4B82-9FE0-7961944B464E}" type="presParOf" srcId="{628F2E77-DEC3-44EA-959E-DD18288D9DA9}" destId="{6F9FFA00-47DC-4857-994D-127B02FDBAFE}" srcOrd="21" destOrd="0" presId="urn:microsoft.com/office/officeart/2005/8/layout/radial6"/>
    <dgm:cxn modelId="{6F2A5E40-1A1E-4F9E-8DA8-EB934B2FF8EF}" type="presParOf" srcId="{628F2E77-DEC3-44EA-959E-DD18288D9DA9}" destId="{05181B06-EB8C-47AF-B560-FE1C85D2422F}" srcOrd="22" destOrd="0" presId="urn:microsoft.com/office/officeart/2005/8/layout/radial6"/>
    <dgm:cxn modelId="{13742483-5FE6-4D88-980F-AF9F485789E4}" type="presParOf" srcId="{628F2E77-DEC3-44EA-959E-DD18288D9DA9}" destId="{B591833B-BBAD-4939-8982-46AEA4D9EA35}" srcOrd="23" destOrd="0" presId="urn:microsoft.com/office/officeart/2005/8/layout/radial6"/>
    <dgm:cxn modelId="{DDF20992-2E36-4A9F-985B-2086CACFA283}" type="presParOf" srcId="{628F2E77-DEC3-44EA-959E-DD18288D9DA9}" destId="{0CB23352-0395-4FA9-B99B-9AF93FCC343C}" srcOrd="24" destOrd="0" presId="urn:microsoft.com/office/officeart/2005/8/layout/radial6"/>
    <dgm:cxn modelId="{76B895B3-5BC8-4941-8800-64BB8EC5CF98}" type="presParOf" srcId="{628F2E77-DEC3-44EA-959E-DD18288D9DA9}" destId="{5B1C5B30-B17A-4490-B5DA-BF08EA8D6C42}" srcOrd="25" destOrd="0" presId="urn:microsoft.com/office/officeart/2005/8/layout/radial6"/>
    <dgm:cxn modelId="{5CDFF2F6-A142-4C08-89DF-FAEA6C2C9110}" type="presParOf" srcId="{628F2E77-DEC3-44EA-959E-DD18288D9DA9}" destId="{C41B9944-2E94-4186-8064-4103A356BBCE}" srcOrd="26" destOrd="0" presId="urn:microsoft.com/office/officeart/2005/8/layout/radial6"/>
    <dgm:cxn modelId="{47894279-FC87-4580-B3C5-0A2E86F8ED53}" type="presParOf" srcId="{628F2E77-DEC3-44EA-959E-DD18288D9DA9}" destId="{C46F70C3-6EE0-4A08-8195-663146CDC6DA}" srcOrd="27" destOrd="0" presId="urn:microsoft.com/office/officeart/2005/8/layout/radial6"/>
    <dgm:cxn modelId="{5675B9C3-E0ED-4CBE-AC30-2BE8033FF21A}" type="presParOf" srcId="{628F2E77-DEC3-44EA-959E-DD18288D9DA9}" destId="{34CD63B3-7A25-4EEB-81A7-CA435645AA2C}" srcOrd="28" destOrd="0" presId="urn:microsoft.com/office/officeart/2005/8/layout/radial6"/>
    <dgm:cxn modelId="{383274AF-7F42-431A-BB0D-A5A07F1E7BE1}" type="presParOf" srcId="{628F2E77-DEC3-44EA-959E-DD18288D9DA9}" destId="{6D160F14-B119-41E5-97B7-28E2F8932797}" srcOrd="29" destOrd="0" presId="urn:microsoft.com/office/officeart/2005/8/layout/radial6"/>
    <dgm:cxn modelId="{84A38599-BF1B-4285-925D-566D8DB83086}" type="presParOf" srcId="{628F2E77-DEC3-44EA-959E-DD18288D9DA9}" destId="{2D8D4789-32D0-4CF9-84A2-EA8C7333037C}"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7699A-BE0E-48E5-89AD-60488EFF885C}">
      <dsp:nvSpPr>
        <dsp:cNvPr id="0" name=""/>
        <dsp:cNvSpPr/>
      </dsp:nvSpPr>
      <dsp:spPr>
        <a:xfrm>
          <a:off x="2261482" y="1852392"/>
          <a:ext cx="2264035" cy="2264035"/>
        </a:xfrm>
        <a:prstGeom prst="gear9">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Quality Improvement</a:t>
          </a:r>
        </a:p>
      </dsp:txBody>
      <dsp:txXfrm>
        <a:off x="2716654" y="2382731"/>
        <a:ext cx="1353691" cy="1163761"/>
      </dsp:txXfrm>
    </dsp:sp>
    <dsp:sp modelId="{481DE04E-3982-45CC-BD4B-E71ACAF8930F}">
      <dsp:nvSpPr>
        <dsp:cNvPr id="0" name=""/>
        <dsp:cNvSpPr/>
      </dsp:nvSpPr>
      <dsp:spPr>
        <a:xfrm>
          <a:off x="944225" y="1317256"/>
          <a:ext cx="1646571" cy="1646571"/>
        </a:xfrm>
        <a:prstGeom prst="gear6">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Value for money</a:t>
          </a:r>
        </a:p>
      </dsp:txBody>
      <dsp:txXfrm>
        <a:off x="1358754" y="1734291"/>
        <a:ext cx="817513" cy="812501"/>
      </dsp:txXfrm>
    </dsp:sp>
    <dsp:sp modelId="{7776FF22-1648-4CB4-8B6D-916401E528BD}">
      <dsp:nvSpPr>
        <dsp:cNvPr id="0" name=""/>
        <dsp:cNvSpPr/>
      </dsp:nvSpPr>
      <dsp:spPr>
        <a:xfrm rot="20700000">
          <a:off x="1866473" y="181290"/>
          <a:ext cx="1613303" cy="1613303"/>
        </a:xfrm>
        <a:prstGeom prst="gear6">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Efficiency</a:t>
          </a:r>
        </a:p>
      </dsp:txBody>
      <dsp:txXfrm rot="-20700000">
        <a:off x="2220318" y="535135"/>
        <a:ext cx="905614" cy="905614"/>
      </dsp:txXfrm>
    </dsp:sp>
    <dsp:sp modelId="{ED64B4C2-4E3F-49A1-9DB2-3CD089C2B6B7}">
      <dsp:nvSpPr>
        <dsp:cNvPr id="0" name=""/>
        <dsp:cNvSpPr/>
      </dsp:nvSpPr>
      <dsp:spPr>
        <a:xfrm>
          <a:off x="2086542" y="1511237"/>
          <a:ext cx="2897965" cy="2897965"/>
        </a:xfrm>
        <a:prstGeom prst="circularArrow">
          <a:avLst>
            <a:gd name="adj1" fmla="val 4687"/>
            <a:gd name="adj2" fmla="val 299029"/>
            <a:gd name="adj3" fmla="val 2514376"/>
            <a:gd name="adj4" fmla="val 15865136"/>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142E35-9B7B-40A7-94C3-F64335E8FE2D}">
      <dsp:nvSpPr>
        <dsp:cNvPr id="0" name=""/>
        <dsp:cNvSpPr/>
      </dsp:nvSpPr>
      <dsp:spPr>
        <a:xfrm>
          <a:off x="652621" y="953267"/>
          <a:ext cx="2105552" cy="2105552"/>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EF820E-359B-49A7-B700-46284F80E6F8}">
      <dsp:nvSpPr>
        <dsp:cNvPr id="0" name=""/>
        <dsp:cNvSpPr/>
      </dsp:nvSpPr>
      <dsp:spPr>
        <a:xfrm>
          <a:off x="1493299" y="-171749"/>
          <a:ext cx="2270210" cy="2270210"/>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9CEFD-CDE6-4C60-82CB-B432CE51E353}">
      <dsp:nvSpPr>
        <dsp:cNvPr id="0" name=""/>
        <dsp:cNvSpPr/>
      </dsp:nvSpPr>
      <dsp:spPr>
        <a:xfrm>
          <a:off x="4898" y="2464260"/>
          <a:ext cx="2851404" cy="1140561"/>
        </a:xfrm>
        <a:prstGeom prst="chevron">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a:t>January 2019</a:t>
          </a:r>
        </a:p>
        <a:p>
          <a:pPr marL="0" lvl="0" indent="0" algn="ctr" defTabSz="666750">
            <a:lnSpc>
              <a:spcPct val="90000"/>
            </a:lnSpc>
            <a:spcBef>
              <a:spcPct val="0"/>
            </a:spcBef>
            <a:spcAft>
              <a:spcPct val="35000"/>
            </a:spcAft>
            <a:buNone/>
          </a:pPr>
          <a:r>
            <a:rPr lang="en-GB" sz="1500" i="1" kern="1200"/>
            <a:t>NHS long term plan </a:t>
          </a:r>
          <a:r>
            <a:rPr lang="en-GB" sz="1500" kern="1200"/>
            <a:t>published</a:t>
          </a:r>
        </a:p>
      </dsp:txBody>
      <dsp:txXfrm>
        <a:off x="575179" y="2464260"/>
        <a:ext cx="1710843" cy="1140561"/>
      </dsp:txXfrm>
    </dsp:sp>
    <dsp:sp modelId="{0D5350D5-7149-44E3-A7DE-F2A1B673092F}">
      <dsp:nvSpPr>
        <dsp:cNvPr id="0" name=""/>
        <dsp:cNvSpPr/>
      </dsp:nvSpPr>
      <dsp:spPr>
        <a:xfrm>
          <a:off x="2571162" y="2464260"/>
          <a:ext cx="2851404" cy="1140561"/>
        </a:xfrm>
        <a:prstGeom prst="chevron">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a:t>April 2021</a:t>
          </a:r>
        </a:p>
        <a:p>
          <a:pPr marL="0" lvl="0" indent="0" algn="ctr" defTabSz="666750">
            <a:lnSpc>
              <a:spcPct val="90000"/>
            </a:lnSpc>
            <a:spcBef>
              <a:spcPct val="0"/>
            </a:spcBef>
            <a:spcAft>
              <a:spcPct val="35000"/>
            </a:spcAft>
            <a:buNone/>
          </a:pPr>
          <a:r>
            <a:rPr lang="en-GB" sz="1500" kern="1200"/>
            <a:t>Integrated Care Systems established in shadow form</a:t>
          </a:r>
        </a:p>
      </dsp:txBody>
      <dsp:txXfrm>
        <a:off x="3141443" y="2464260"/>
        <a:ext cx="1710843" cy="1140561"/>
      </dsp:txXfrm>
    </dsp:sp>
    <dsp:sp modelId="{CAABAA01-96DD-48D4-A0BC-591572B23806}">
      <dsp:nvSpPr>
        <dsp:cNvPr id="0" name=""/>
        <dsp:cNvSpPr/>
      </dsp:nvSpPr>
      <dsp:spPr>
        <a:xfrm>
          <a:off x="5137425" y="2464260"/>
          <a:ext cx="2851404" cy="1140561"/>
        </a:xfrm>
        <a:prstGeom prst="chevron">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500" kern="1200"/>
            <a:t>April 2022</a:t>
          </a:r>
        </a:p>
        <a:p>
          <a:pPr marL="0" marR="0" lvl="0" indent="0" algn="ctr" defTabSz="914400" eaLnBrk="1" fontAlgn="auto" latinLnBrk="0" hangingPunct="1">
            <a:lnSpc>
              <a:spcPct val="100000"/>
            </a:lnSpc>
            <a:spcBef>
              <a:spcPct val="0"/>
            </a:spcBef>
            <a:spcAft>
              <a:spcPts val="0"/>
            </a:spcAft>
            <a:buClrTx/>
            <a:buSzTx/>
            <a:buFontTx/>
            <a:buNone/>
            <a:tabLst/>
            <a:defRPr/>
          </a:pPr>
          <a:endParaRPr lang="en-GB" sz="1500" kern="1200"/>
        </a:p>
        <a:p>
          <a:pPr marL="0" lvl="0" algn="ctr" defTabSz="755650">
            <a:lnSpc>
              <a:spcPct val="90000"/>
            </a:lnSpc>
            <a:spcBef>
              <a:spcPct val="0"/>
            </a:spcBef>
            <a:spcAft>
              <a:spcPct val="35000"/>
            </a:spcAft>
            <a:buNone/>
          </a:pPr>
          <a:r>
            <a:rPr lang="en-GB" sz="1500" kern="1200"/>
            <a:t>Health and Care Act 2022 given Royal Assent</a:t>
          </a:r>
        </a:p>
      </dsp:txBody>
      <dsp:txXfrm>
        <a:off x="5707706" y="2464260"/>
        <a:ext cx="1710843" cy="1140561"/>
      </dsp:txXfrm>
    </dsp:sp>
    <dsp:sp modelId="{0DC4C075-0DE3-4B77-802B-AF259711041B}">
      <dsp:nvSpPr>
        <dsp:cNvPr id="0" name=""/>
        <dsp:cNvSpPr/>
      </dsp:nvSpPr>
      <dsp:spPr>
        <a:xfrm>
          <a:off x="7703689" y="2464260"/>
          <a:ext cx="2851404" cy="1140561"/>
        </a:xfrm>
        <a:prstGeom prst="chevron">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a:t>July 2022</a:t>
          </a:r>
        </a:p>
        <a:p>
          <a:pPr marL="0" lvl="0" indent="0" algn="ctr" defTabSz="666750">
            <a:lnSpc>
              <a:spcPct val="90000"/>
            </a:lnSpc>
            <a:spcBef>
              <a:spcPct val="0"/>
            </a:spcBef>
            <a:spcAft>
              <a:spcPct val="35000"/>
            </a:spcAft>
            <a:buNone/>
          </a:pPr>
          <a:r>
            <a:rPr lang="en-GB" sz="1500" kern="1200"/>
            <a:t>Integrated Care Systems  become legal entities</a:t>
          </a:r>
        </a:p>
      </dsp:txBody>
      <dsp:txXfrm>
        <a:off x="8273970" y="2464260"/>
        <a:ext cx="1710843" cy="1140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17A83-6AC2-4424-96D1-BEA51D776B85}">
      <dsp:nvSpPr>
        <dsp:cNvPr id="0" name=""/>
        <dsp:cNvSpPr/>
      </dsp:nvSpPr>
      <dsp:spPr>
        <a:xfrm>
          <a:off x="730478" y="1637"/>
          <a:ext cx="3183283" cy="710986"/>
        </a:xfrm>
        <a:prstGeom prst="roundRect">
          <a:avLst>
            <a:gd name="adj" fmla="val 10000"/>
          </a:avLst>
        </a:prstGeom>
        <a:solidFill>
          <a:schemeClr val="accent2">
            <a:hueOff val="0"/>
            <a:satOff val="0"/>
            <a:lumOff val="0"/>
            <a:alphaOff val="0"/>
          </a:schemeClr>
        </a:solidFill>
        <a:ln>
          <a:solidFill>
            <a:schemeClr val="accent2"/>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b="1" kern="1200"/>
            <a:t>Up to 2019/20</a:t>
          </a:r>
        </a:p>
        <a:p>
          <a:pPr marL="0" lvl="0" indent="0" algn="ctr" defTabSz="844550">
            <a:lnSpc>
              <a:spcPct val="90000"/>
            </a:lnSpc>
            <a:spcBef>
              <a:spcPct val="0"/>
            </a:spcBef>
            <a:spcAft>
              <a:spcPct val="35000"/>
            </a:spcAft>
            <a:buNone/>
          </a:pPr>
          <a:r>
            <a:rPr lang="en-GB" sz="1900" b="1" kern="1200"/>
            <a:t>(pre-Covid)</a:t>
          </a:r>
        </a:p>
      </dsp:txBody>
      <dsp:txXfrm>
        <a:off x="751302" y="22461"/>
        <a:ext cx="3141635" cy="669338"/>
      </dsp:txXfrm>
    </dsp:sp>
    <dsp:sp modelId="{73928BEA-62A0-4942-873D-9DA5F0EA657C}">
      <dsp:nvSpPr>
        <dsp:cNvPr id="0" name=""/>
        <dsp:cNvSpPr/>
      </dsp:nvSpPr>
      <dsp:spPr>
        <a:xfrm>
          <a:off x="1048806" y="712623"/>
          <a:ext cx="318328" cy="533239"/>
        </a:xfrm>
        <a:custGeom>
          <a:avLst/>
          <a:gdLst/>
          <a:ahLst/>
          <a:cxnLst/>
          <a:rect l="0" t="0" r="0" b="0"/>
          <a:pathLst>
            <a:path>
              <a:moveTo>
                <a:pt x="0" y="0"/>
              </a:moveTo>
              <a:lnTo>
                <a:pt x="0" y="533239"/>
              </a:lnTo>
              <a:lnTo>
                <a:pt x="318328" y="533239"/>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A7BAF89-4511-459F-8F8C-E37AB5EDEA9C}">
      <dsp:nvSpPr>
        <dsp:cNvPr id="0" name=""/>
        <dsp:cNvSpPr/>
      </dsp:nvSpPr>
      <dsp:spPr>
        <a:xfrm>
          <a:off x="1367135" y="890370"/>
          <a:ext cx="2228764" cy="71098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a:t>Contracts between provider and commissioner (CCG)</a:t>
          </a:r>
        </a:p>
      </dsp:txBody>
      <dsp:txXfrm>
        <a:off x="1387959" y="911194"/>
        <a:ext cx="2187116" cy="669338"/>
      </dsp:txXfrm>
    </dsp:sp>
    <dsp:sp modelId="{0117A6BB-368D-49DA-B4F1-27DE2B3CF8B6}">
      <dsp:nvSpPr>
        <dsp:cNvPr id="0" name=""/>
        <dsp:cNvSpPr/>
      </dsp:nvSpPr>
      <dsp:spPr>
        <a:xfrm>
          <a:off x="1048806" y="712623"/>
          <a:ext cx="318328" cy="1421972"/>
        </a:xfrm>
        <a:custGeom>
          <a:avLst/>
          <a:gdLst/>
          <a:ahLst/>
          <a:cxnLst/>
          <a:rect l="0" t="0" r="0" b="0"/>
          <a:pathLst>
            <a:path>
              <a:moveTo>
                <a:pt x="0" y="0"/>
              </a:moveTo>
              <a:lnTo>
                <a:pt x="0" y="1421972"/>
              </a:lnTo>
              <a:lnTo>
                <a:pt x="318328" y="1421972"/>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D280EE6-6C20-4EC5-86BE-792AC83C1CCE}">
      <dsp:nvSpPr>
        <dsp:cNvPr id="0" name=""/>
        <dsp:cNvSpPr/>
      </dsp:nvSpPr>
      <dsp:spPr>
        <a:xfrm>
          <a:off x="1367135" y="1779102"/>
          <a:ext cx="2253347" cy="71098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a:t>Payment by Results</a:t>
          </a:r>
        </a:p>
      </dsp:txBody>
      <dsp:txXfrm>
        <a:off x="1387959" y="1799926"/>
        <a:ext cx="2211699" cy="669338"/>
      </dsp:txXfrm>
    </dsp:sp>
    <dsp:sp modelId="{84255497-C3AF-41F7-86EC-A64CFB0B7438}">
      <dsp:nvSpPr>
        <dsp:cNvPr id="0" name=""/>
        <dsp:cNvSpPr/>
      </dsp:nvSpPr>
      <dsp:spPr>
        <a:xfrm>
          <a:off x="1048806" y="712623"/>
          <a:ext cx="318328" cy="2310704"/>
        </a:xfrm>
        <a:custGeom>
          <a:avLst/>
          <a:gdLst/>
          <a:ahLst/>
          <a:cxnLst/>
          <a:rect l="0" t="0" r="0" b="0"/>
          <a:pathLst>
            <a:path>
              <a:moveTo>
                <a:pt x="0" y="0"/>
              </a:moveTo>
              <a:lnTo>
                <a:pt x="0" y="2310704"/>
              </a:lnTo>
              <a:lnTo>
                <a:pt x="318328" y="2310704"/>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93DC460-63BD-45D9-9E46-F8A582A0D2EB}">
      <dsp:nvSpPr>
        <dsp:cNvPr id="0" name=""/>
        <dsp:cNvSpPr/>
      </dsp:nvSpPr>
      <dsp:spPr>
        <a:xfrm>
          <a:off x="1367135" y="2667835"/>
          <a:ext cx="2196855" cy="71098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a:t>Organisational duty to breakeven</a:t>
          </a:r>
        </a:p>
      </dsp:txBody>
      <dsp:txXfrm>
        <a:off x="1387959" y="2688659"/>
        <a:ext cx="2155207" cy="669338"/>
      </dsp:txXfrm>
    </dsp:sp>
    <dsp:sp modelId="{13BF6370-922F-425A-830F-1E88F06FED0A}">
      <dsp:nvSpPr>
        <dsp:cNvPr id="0" name=""/>
        <dsp:cNvSpPr/>
      </dsp:nvSpPr>
      <dsp:spPr>
        <a:xfrm>
          <a:off x="1048806" y="712623"/>
          <a:ext cx="318328" cy="3199437"/>
        </a:xfrm>
        <a:custGeom>
          <a:avLst/>
          <a:gdLst/>
          <a:ahLst/>
          <a:cxnLst/>
          <a:rect l="0" t="0" r="0" b="0"/>
          <a:pathLst>
            <a:path>
              <a:moveTo>
                <a:pt x="0" y="0"/>
              </a:moveTo>
              <a:lnTo>
                <a:pt x="0" y="3199437"/>
              </a:lnTo>
              <a:lnTo>
                <a:pt x="318328" y="3199437"/>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E000BAA-9CCA-4F49-8274-82941137305E}">
      <dsp:nvSpPr>
        <dsp:cNvPr id="0" name=""/>
        <dsp:cNvSpPr/>
      </dsp:nvSpPr>
      <dsp:spPr>
        <a:xfrm>
          <a:off x="1367135" y="3556568"/>
          <a:ext cx="2186412" cy="71098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a:t>Efficiency deflators and additional internal savings targets</a:t>
          </a:r>
        </a:p>
      </dsp:txBody>
      <dsp:txXfrm>
        <a:off x="1387959" y="3577392"/>
        <a:ext cx="2144764" cy="669338"/>
      </dsp:txXfrm>
    </dsp:sp>
    <dsp:sp modelId="{BF56B6B1-5A4B-4305-9E3E-07A804E489C3}">
      <dsp:nvSpPr>
        <dsp:cNvPr id="0" name=""/>
        <dsp:cNvSpPr/>
      </dsp:nvSpPr>
      <dsp:spPr>
        <a:xfrm>
          <a:off x="4282706" y="15082"/>
          <a:ext cx="2862984" cy="710986"/>
        </a:xfrm>
        <a:prstGeom prst="roundRect">
          <a:avLst>
            <a:gd name="adj" fmla="val 10000"/>
          </a:avLst>
        </a:prstGeom>
        <a:solidFill>
          <a:schemeClr val="accent2">
            <a:hueOff val="0"/>
            <a:satOff val="0"/>
            <a:lumOff val="0"/>
            <a:alphaOff val="0"/>
          </a:schemeClr>
        </a:solidFill>
        <a:ln>
          <a:solidFill>
            <a:schemeClr val="accent2"/>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b="1" kern="1200"/>
            <a:t>2020/21 and 2021/22</a:t>
          </a:r>
        </a:p>
        <a:p>
          <a:pPr marL="0" lvl="0" indent="0" algn="ctr" defTabSz="844550">
            <a:lnSpc>
              <a:spcPct val="90000"/>
            </a:lnSpc>
            <a:spcBef>
              <a:spcPct val="0"/>
            </a:spcBef>
            <a:spcAft>
              <a:spcPct val="35000"/>
            </a:spcAft>
            <a:buNone/>
          </a:pPr>
          <a:r>
            <a:rPr lang="en-GB" sz="1900" b="1" kern="1200"/>
            <a:t>(Covid arrangements)</a:t>
          </a:r>
          <a:r>
            <a:rPr lang="en-GB" sz="1900" kern="1200"/>
            <a:t> </a:t>
          </a:r>
        </a:p>
      </dsp:txBody>
      <dsp:txXfrm>
        <a:off x="4303530" y="35906"/>
        <a:ext cx="2821336" cy="669338"/>
      </dsp:txXfrm>
    </dsp:sp>
    <dsp:sp modelId="{BEDD7189-3498-4808-B627-0A7BA08A9747}">
      <dsp:nvSpPr>
        <dsp:cNvPr id="0" name=""/>
        <dsp:cNvSpPr/>
      </dsp:nvSpPr>
      <dsp:spPr>
        <a:xfrm>
          <a:off x="4569005" y="726068"/>
          <a:ext cx="272846" cy="519794"/>
        </a:xfrm>
        <a:custGeom>
          <a:avLst/>
          <a:gdLst/>
          <a:ahLst/>
          <a:cxnLst/>
          <a:rect l="0" t="0" r="0" b="0"/>
          <a:pathLst>
            <a:path>
              <a:moveTo>
                <a:pt x="0" y="0"/>
              </a:moveTo>
              <a:lnTo>
                <a:pt x="0" y="519794"/>
              </a:lnTo>
              <a:lnTo>
                <a:pt x="272846" y="519794"/>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873CE53-F15E-4E46-A3C0-5449CE5F52D1}">
      <dsp:nvSpPr>
        <dsp:cNvPr id="0" name=""/>
        <dsp:cNvSpPr/>
      </dsp:nvSpPr>
      <dsp:spPr>
        <a:xfrm>
          <a:off x="4841851" y="890370"/>
          <a:ext cx="2105747" cy="71098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a:t>Contracts suspended</a:t>
          </a:r>
        </a:p>
      </dsp:txBody>
      <dsp:txXfrm>
        <a:off x="4862675" y="911194"/>
        <a:ext cx="2064099" cy="669338"/>
      </dsp:txXfrm>
    </dsp:sp>
    <dsp:sp modelId="{B60BFABA-1DEC-42DE-BDA2-3709BEDB82D6}">
      <dsp:nvSpPr>
        <dsp:cNvPr id="0" name=""/>
        <dsp:cNvSpPr/>
      </dsp:nvSpPr>
      <dsp:spPr>
        <a:xfrm>
          <a:off x="4569005" y="726068"/>
          <a:ext cx="272846" cy="1408527"/>
        </a:xfrm>
        <a:custGeom>
          <a:avLst/>
          <a:gdLst/>
          <a:ahLst/>
          <a:cxnLst/>
          <a:rect l="0" t="0" r="0" b="0"/>
          <a:pathLst>
            <a:path>
              <a:moveTo>
                <a:pt x="0" y="0"/>
              </a:moveTo>
              <a:lnTo>
                <a:pt x="0" y="1408527"/>
              </a:lnTo>
              <a:lnTo>
                <a:pt x="272846" y="1408527"/>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66C5157-14B0-4F60-8BA9-7F17D812D334}">
      <dsp:nvSpPr>
        <dsp:cNvPr id="0" name=""/>
        <dsp:cNvSpPr/>
      </dsp:nvSpPr>
      <dsp:spPr>
        <a:xfrm>
          <a:off x="4841851" y="1779102"/>
          <a:ext cx="2105758" cy="71098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a:t>Block payments </a:t>
          </a:r>
        </a:p>
      </dsp:txBody>
      <dsp:txXfrm>
        <a:off x="4862675" y="1799926"/>
        <a:ext cx="2064110" cy="669338"/>
      </dsp:txXfrm>
    </dsp:sp>
    <dsp:sp modelId="{A7A0278E-5ED0-4A99-8780-0A03C41091D0}">
      <dsp:nvSpPr>
        <dsp:cNvPr id="0" name=""/>
        <dsp:cNvSpPr/>
      </dsp:nvSpPr>
      <dsp:spPr>
        <a:xfrm>
          <a:off x="4569005" y="726068"/>
          <a:ext cx="272846" cy="2297259"/>
        </a:xfrm>
        <a:custGeom>
          <a:avLst/>
          <a:gdLst/>
          <a:ahLst/>
          <a:cxnLst/>
          <a:rect l="0" t="0" r="0" b="0"/>
          <a:pathLst>
            <a:path>
              <a:moveTo>
                <a:pt x="0" y="0"/>
              </a:moveTo>
              <a:lnTo>
                <a:pt x="0" y="2297259"/>
              </a:lnTo>
              <a:lnTo>
                <a:pt x="272846" y="2297259"/>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F4250E2-C067-49D1-AF2D-068CB68FB251}">
      <dsp:nvSpPr>
        <dsp:cNvPr id="0" name=""/>
        <dsp:cNvSpPr/>
      </dsp:nvSpPr>
      <dsp:spPr>
        <a:xfrm>
          <a:off x="4841851" y="2667835"/>
          <a:ext cx="2105770" cy="71098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a:t>Reimbursement for covid related costs</a:t>
          </a:r>
        </a:p>
      </dsp:txBody>
      <dsp:txXfrm>
        <a:off x="4862675" y="2688659"/>
        <a:ext cx="2064122" cy="669338"/>
      </dsp:txXfrm>
    </dsp:sp>
    <dsp:sp modelId="{4902E635-D8EE-4C7F-9879-5FD74B6D62CB}">
      <dsp:nvSpPr>
        <dsp:cNvPr id="0" name=""/>
        <dsp:cNvSpPr/>
      </dsp:nvSpPr>
      <dsp:spPr>
        <a:xfrm>
          <a:off x="4569005" y="726068"/>
          <a:ext cx="272846" cy="3185992"/>
        </a:xfrm>
        <a:custGeom>
          <a:avLst/>
          <a:gdLst/>
          <a:ahLst/>
          <a:cxnLst/>
          <a:rect l="0" t="0" r="0" b="0"/>
          <a:pathLst>
            <a:path>
              <a:moveTo>
                <a:pt x="0" y="0"/>
              </a:moveTo>
              <a:lnTo>
                <a:pt x="0" y="3185992"/>
              </a:lnTo>
              <a:lnTo>
                <a:pt x="272846" y="3185992"/>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524AF5B-AF42-4274-A0A8-E63CC391C007}">
      <dsp:nvSpPr>
        <dsp:cNvPr id="0" name=""/>
        <dsp:cNvSpPr/>
      </dsp:nvSpPr>
      <dsp:spPr>
        <a:xfrm>
          <a:off x="4841851" y="3556568"/>
          <a:ext cx="2105758" cy="71098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a:t>Efficiency targets suspended</a:t>
          </a:r>
        </a:p>
      </dsp:txBody>
      <dsp:txXfrm>
        <a:off x="4862675" y="3577392"/>
        <a:ext cx="2064110" cy="669338"/>
      </dsp:txXfrm>
    </dsp:sp>
    <dsp:sp modelId="{44B693FE-1789-4990-BC9B-E31034D309E0}">
      <dsp:nvSpPr>
        <dsp:cNvPr id="0" name=""/>
        <dsp:cNvSpPr/>
      </dsp:nvSpPr>
      <dsp:spPr>
        <a:xfrm>
          <a:off x="7487732" y="47958"/>
          <a:ext cx="2833777" cy="710986"/>
        </a:xfrm>
        <a:prstGeom prst="roundRect">
          <a:avLst>
            <a:gd name="adj" fmla="val 10000"/>
          </a:avLst>
        </a:prstGeom>
        <a:solidFill>
          <a:schemeClr val="accent2">
            <a:hueOff val="0"/>
            <a:satOff val="0"/>
            <a:lumOff val="0"/>
            <a:alphaOff val="0"/>
          </a:schemeClr>
        </a:solidFill>
        <a:ln>
          <a:solidFill>
            <a:schemeClr val="accent2"/>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b="1" kern="1200"/>
            <a:t>2022/23 onwards</a:t>
          </a:r>
        </a:p>
        <a:p>
          <a:pPr marL="0" lvl="0" indent="0" algn="ctr" defTabSz="844550">
            <a:lnSpc>
              <a:spcPct val="90000"/>
            </a:lnSpc>
            <a:spcBef>
              <a:spcPct val="0"/>
            </a:spcBef>
            <a:spcAft>
              <a:spcPct val="35000"/>
            </a:spcAft>
            <a:buNone/>
          </a:pPr>
          <a:r>
            <a:rPr lang="en-GB" sz="1900" b="1" kern="1200"/>
            <a:t>(new normal)</a:t>
          </a:r>
        </a:p>
      </dsp:txBody>
      <dsp:txXfrm>
        <a:off x="7508556" y="68782"/>
        <a:ext cx="2792129" cy="669338"/>
      </dsp:txXfrm>
    </dsp:sp>
    <dsp:sp modelId="{6E1046F0-738D-4AB3-8EBE-CCE0340BDF71}">
      <dsp:nvSpPr>
        <dsp:cNvPr id="0" name=""/>
        <dsp:cNvSpPr/>
      </dsp:nvSpPr>
      <dsp:spPr>
        <a:xfrm>
          <a:off x="7771110" y="758944"/>
          <a:ext cx="283377" cy="486918"/>
        </a:xfrm>
        <a:custGeom>
          <a:avLst/>
          <a:gdLst/>
          <a:ahLst/>
          <a:cxnLst/>
          <a:rect l="0" t="0" r="0" b="0"/>
          <a:pathLst>
            <a:path>
              <a:moveTo>
                <a:pt x="0" y="0"/>
              </a:moveTo>
              <a:lnTo>
                <a:pt x="0" y="486918"/>
              </a:lnTo>
              <a:lnTo>
                <a:pt x="283377" y="486918"/>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0007B30-D4C5-4029-9F92-6E1190A1104B}">
      <dsp:nvSpPr>
        <dsp:cNvPr id="0" name=""/>
        <dsp:cNvSpPr/>
      </dsp:nvSpPr>
      <dsp:spPr>
        <a:xfrm>
          <a:off x="8054487" y="890370"/>
          <a:ext cx="1972286" cy="71098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a:t>ICS system envelopes and joint agreements</a:t>
          </a:r>
        </a:p>
      </dsp:txBody>
      <dsp:txXfrm>
        <a:off x="8075311" y="911194"/>
        <a:ext cx="1930638" cy="669338"/>
      </dsp:txXfrm>
    </dsp:sp>
    <dsp:sp modelId="{585D075B-0EDA-4F95-B461-19AD396CA7E6}">
      <dsp:nvSpPr>
        <dsp:cNvPr id="0" name=""/>
        <dsp:cNvSpPr/>
      </dsp:nvSpPr>
      <dsp:spPr>
        <a:xfrm>
          <a:off x="7771110" y="758944"/>
          <a:ext cx="283377" cy="1375651"/>
        </a:xfrm>
        <a:custGeom>
          <a:avLst/>
          <a:gdLst/>
          <a:ahLst/>
          <a:cxnLst/>
          <a:rect l="0" t="0" r="0" b="0"/>
          <a:pathLst>
            <a:path>
              <a:moveTo>
                <a:pt x="0" y="0"/>
              </a:moveTo>
              <a:lnTo>
                <a:pt x="0" y="1375651"/>
              </a:lnTo>
              <a:lnTo>
                <a:pt x="283377" y="1375651"/>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52A0DE3-E377-44B7-A63F-66D9AC25F22C}">
      <dsp:nvSpPr>
        <dsp:cNvPr id="0" name=""/>
        <dsp:cNvSpPr/>
      </dsp:nvSpPr>
      <dsp:spPr>
        <a:xfrm>
          <a:off x="8054487" y="1779102"/>
          <a:ext cx="1945382" cy="71098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a:t>Aligned payments and incentives</a:t>
          </a:r>
        </a:p>
      </dsp:txBody>
      <dsp:txXfrm>
        <a:off x="8075311" y="1799926"/>
        <a:ext cx="1903734" cy="669338"/>
      </dsp:txXfrm>
    </dsp:sp>
    <dsp:sp modelId="{2D5025F3-B0BF-4049-ADCD-AFC8E6E265F0}">
      <dsp:nvSpPr>
        <dsp:cNvPr id="0" name=""/>
        <dsp:cNvSpPr/>
      </dsp:nvSpPr>
      <dsp:spPr>
        <a:xfrm>
          <a:off x="7771110" y="758944"/>
          <a:ext cx="283377" cy="2264383"/>
        </a:xfrm>
        <a:custGeom>
          <a:avLst/>
          <a:gdLst/>
          <a:ahLst/>
          <a:cxnLst/>
          <a:rect l="0" t="0" r="0" b="0"/>
          <a:pathLst>
            <a:path>
              <a:moveTo>
                <a:pt x="0" y="0"/>
              </a:moveTo>
              <a:lnTo>
                <a:pt x="0" y="2264383"/>
              </a:lnTo>
              <a:lnTo>
                <a:pt x="283377" y="2264383"/>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5FD6291-FDCC-4C6F-88DD-7255A34FB360}">
      <dsp:nvSpPr>
        <dsp:cNvPr id="0" name=""/>
        <dsp:cNvSpPr/>
      </dsp:nvSpPr>
      <dsp:spPr>
        <a:xfrm>
          <a:off x="8054487" y="2667835"/>
          <a:ext cx="1918501" cy="71098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a:t>System duty to breakeven </a:t>
          </a:r>
        </a:p>
      </dsp:txBody>
      <dsp:txXfrm>
        <a:off x="8075311" y="2688659"/>
        <a:ext cx="1876853" cy="669338"/>
      </dsp:txXfrm>
    </dsp:sp>
    <dsp:sp modelId="{EFBA1823-AC99-4E3B-A28C-0E01F133DC35}">
      <dsp:nvSpPr>
        <dsp:cNvPr id="0" name=""/>
        <dsp:cNvSpPr/>
      </dsp:nvSpPr>
      <dsp:spPr>
        <a:xfrm>
          <a:off x="7771110" y="758944"/>
          <a:ext cx="243039" cy="3153116"/>
        </a:xfrm>
        <a:custGeom>
          <a:avLst/>
          <a:gdLst/>
          <a:ahLst/>
          <a:cxnLst/>
          <a:rect l="0" t="0" r="0" b="0"/>
          <a:pathLst>
            <a:path>
              <a:moveTo>
                <a:pt x="0" y="0"/>
              </a:moveTo>
              <a:lnTo>
                <a:pt x="0" y="3153116"/>
              </a:lnTo>
              <a:lnTo>
                <a:pt x="243039" y="3153116"/>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F840259-28A6-4D43-B32A-378E0D6047BE}">
      <dsp:nvSpPr>
        <dsp:cNvPr id="0" name=""/>
        <dsp:cNvSpPr/>
      </dsp:nvSpPr>
      <dsp:spPr>
        <a:xfrm>
          <a:off x="8014149" y="3556568"/>
          <a:ext cx="1945485" cy="71098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a:t>Increased efficiency targets</a:t>
          </a:r>
        </a:p>
      </dsp:txBody>
      <dsp:txXfrm>
        <a:off x="8034973" y="3577392"/>
        <a:ext cx="1903837" cy="6693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D4789-32D0-4CF9-84A2-EA8C7333037C}">
      <dsp:nvSpPr>
        <dsp:cNvPr id="0" name=""/>
        <dsp:cNvSpPr/>
      </dsp:nvSpPr>
      <dsp:spPr>
        <a:xfrm>
          <a:off x="3446046" y="375675"/>
          <a:ext cx="4243349" cy="4243349"/>
        </a:xfrm>
        <a:prstGeom prst="blockArc">
          <a:avLst>
            <a:gd name="adj1" fmla="val 13849794"/>
            <a:gd name="adj2" fmla="val 16367206"/>
            <a:gd name="adj3" fmla="val 27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6F70C3-6EE0-4A08-8195-663146CDC6DA}">
      <dsp:nvSpPr>
        <dsp:cNvPr id="0" name=""/>
        <dsp:cNvSpPr/>
      </dsp:nvSpPr>
      <dsp:spPr>
        <a:xfrm>
          <a:off x="3071996" y="619037"/>
          <a:ext cx="4243349" cy="4243349"/>
        </a:xfrm>
        <a:prstGeom prst="blockArc">
          <a:avLst>
            <a:gd name="adj1" fmla="val 12212925"/>
            <a:gd name="adj2" fmla="val 14584383"/>
            <a:gd name="adj3" fmla="val 27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B23352-0395-4FA9-B99B-9AF93FCC343C}">
      <dsp:nvSpPr>
        <dsp:cNvPr id="0" name=""/>
        <dsp:cNvSpPr/>
      </dsp:nvSpPr>
      <dsp:spPr>
        <a:xfrm>
          <a:off x="3170288" y="341733"/>
          <a:ext cx="4243349" cy="4243349"/>
        </a:xfrm>
        <a:prstGeom prst="blockArc">
          <a:avLst>
            <a:gd name="adj1" fmla="val 9656887"/>
            <a:gd name="adj2" fmla="val 11729138"/>
            <a:gd name="adj3" fmla="val 27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9FFA00-47DC-4857-994D-127B02FDBAFE}">
      <dsp:nvSpPr>
        <dsp:cNvPr id="0" name=""/>
        <dsp:cNvSpPr/>
      </dsp:nvSpPr>
      <dsp:spPr>
        <a:xfrm>
          <a:off x="3128031" y="229843"/>
          <a:ext cx="4243349" cy="4243349"/>
        </a:xfrm>
        <a:prstGeom prst="blockArc">
          <a:avLst>
            <a:gd name="adj1" fmla="val 7148456"/>
            <a:gd name="adj2" fmla="val 9460350"/>
            <a:gd name="adj3" fmla="val 27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A0D9AC-066F-4F86-811D-82F0AD21573C}">
      <dsp:nvSpPr>
        <dsp:cNvPr id="0" name=""/>
        <dsp:cNvSpPr/>
      </dsp:nvSpPr>
      <dsp:spPr>
        <a:xfrm>
          <a:off x="3375808" y="391974"/>
          <a:ext cx="4243349" cy="4243349"/>
        </a:xfrm>
        <a:prstGeom prst="blockArc">
          <a:avLst>
            <a:gd name="adj1" fmla="val 5004591"/>
            <a:gd name="adj2" fmla="val 7635371"/>
            <a:gd name="adj3" fmla="val 27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ED106B-ABEC-4D18-A71F-05CB61075A5B}">
      <dsp:nvSpPr>
        <dsp:cNvPr id="0" name=""/>
        <dsp:cNvSpPr/>
      </dsp:nvSpPr>
      <dsp:spPr>
        <a:xfrm>
          <a:off x="3937059" y="402938"/>
          <a:ext cx="4243349" cy="4243349"/>
        </a:xfrm>
        <a:prstGeom prst="blockArc">
          <a:avLst>
            <a:gd name="adj1" fmla="val 3256227"/>
            <a:gd name="adj2" fmla="val 5929697"/>
            <a:gd name="adj3" fmla="val 27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6A89FC-2425-4840-94F9-98D6E72D3552}">
      <dsp:nvSpPr>
        <dsp:cNvPr id="0" name=""/>
        <dsp:cNvSpPr/>
      </dsp:nvSpPr>
      <dsp:spPr>
        <a:xfrm>
          <a:off x="4071408" y="313938"/>
          <a:ext cx="4243349" cy="4243349"/>
        </a:xfrm>
        <a:prstGeom prst="blockArc">
          <a:avLst>
            <a:gd name="adj1" fmla="val 1191546"/>
            <a:gd name="adj2" fmla="val 3521069"/>
            <a:gd name="adj3" fmla="val 27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EF285C-4339-4840-9878-7DEBA706A61A}">
      <dsp:nvSpPr>
        <dsp:cNvPr id="0" name=""/>
        <dsp:cNvSpPr/>
      </dsp:nvSpPr>
      <dsp:spPr>
        <a:xfrm>
          <a:off x="2987626" y="415206"/>
          <a:ext cx="5313989" cy="4243349"/>
        </a:xfrm>
        <a:prstGeom prst="blockArc">
          <a:avLst>
            <a:gd name="adj1" fmla="val 20496454"/>
            <a:gd name="adj2" fmla="val 1034342"/>
            <a:gd name="adj3" fmla="val 27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F5E703-1C49-4506-8DA2-7AC547E2C6ED}">
      <dsp:nvSpPr>
        <dsp:cNvPr id="0" name=""/>
        <dsp:cNvSpPr/>
      </dsp:nvSpPr>
      <dsp:spPr>
        <a:xfrm>
          <a:off x="4130874" y="630317"/>
          <a:ext cx="4243349" cy="4243349"/>
        </a:xfrm>
        <a:prstGeom prst="blockArc">
          <a:avLst>
            <a:gd name="adj1" fmla="val 17774244"/>
            <a:gd name="adj2" fmla="val 20097104"/>
            <a:gd name="adj3" fmla="val 27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6D3A40-66B1-48DB-BAF8-70A8DA8BD604}">
      <dsp:nvSpPr>
        <dsp:cNvPr id="0" name=""/>
        <dsp:cNvSpPr/>
      </dsp:nvSpPr>
      <dsp:spPr>
        <a:xfrm>
          <a:off x="3727827" y="370388"/>
          <a:ext cx="4243349" cy="4243349"/>
        </a:xfrm>
        <a:prstGeom prst="blockArc">
          <a:avLst>
            <a:gd name="adj1" fmla="val 15903806"/>
            <a:gd name="adj2" fmla="val 18563956"/>
            <a:gd name="adj3" fmla="val 27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0E2762-3BC6-41DC-8045-74D591EE4189}">
      <dsp:nvSpPr>
        <dsp:cNvPr id="0" name=""/>
        <dsp:cNvSpPr/>
      </dsp:nvSpPr>
      <dsp:spPr>
        <a:xfrm>
          <a:off x="4822802" y="1639867"/>
          <a:ext cx="1829623" cy="17199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t>Working as a system</a:t>
          </a:r>
        </a:p>
      </dsp:txBody>
      <dsp:txXfrm>
        <a:off x="5090744" y="1891743"/>
        <a:ext cx="1293739" cy="1216162"/>
      </dsp:txXfrm>
    </dsp:sp>
    <dsp:sp modelId="{5717C790-C748-4F6E-BA76-70C1B221FA61}">
      <dsp:nvSpPr>
        <dsp:cNvPr id="0" name=""/>
        <dsp:cNvSpPr/>
      </dsp:nvSpPr>
      <dsp:spPr>
        <a:xfrm>
          <a:off x="4978175" y="-239661"/>
          <a:ext cx="1382549" cy="12942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Pathway redesign</a:t>
          </a:r>
        </a:p>
      </dsp:txBody>
      <dsp:txXfrm>
        <a:off x="5180645" y="-50119"/>
        <a:ext cx="977609" cy="915191"/>
      </dsp:txXfrm>
    </dsp:sp>
    <dsp:sp modelId="{14E74494-ADC4-4376-9420-0A4981D475FD}">
      <dsp:nvSpPr>
        <dsp:cNvPr id="0" name=""/>
        <dsp:cNvSpPr/>
      </dsp:nvSpPr>
      <dsp:spPr>
        <a:xfrm>
          <a:off x="6273141" y="228080"/>
          <a:ext cx="1808834" cy="12942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Reducing health inequalities</a:t>
          </a:r>
        </a:p>
      </dsp:txBody>
      <dsp:txXfrm>
        <a:off x="6538039" y="417622"/>
        <a:ext cx="1279038" cy="915191"/>
      </dsp:txXfrm>
    </dsp:sp>
    <dsp:sp modelId="{4DDC37CF-8E66-46BC-9F9D-60B2386B2018}">
      <dsp:nvSpPr>
        <dsp:cNvPr id="0" name=""/>
        <dsp:cNvSpPr/>
      </dsp:nvSpPr>
      <dsp:spPr>
        <a:xfrm>
          <a:off x="7386027" y="1325510"/>
          <a:ext cx="1524175" cy="10812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Improving productivity</a:t>
          </a:r>
        </a:p>
      </dsp:txBody>
      <dsp:txXfrm>
        <a:off x="7609237" y="1483854"/>
        <a:ext cx="1077755" cy="764551"/>
      </dsp:txXfrm>
    </dsp:sp>
    <dsp:sp modelId="{C416F9DB-AC81-4BDD-BB5A-6EFA84BDAA0B}">
      <dsp:nvSpPr>
        <dsp:cNvPr id="0" name=""/>
        <dsp:cNvSpPr/>
      </dsp:nvSpPr>
      <dsp:spPr>
        <a:xfrm>
          <a:off x="7295426" y="2499263"/>
          <a:ext cx="1731150" cy="12942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Evidence- based intervention</a:t>
          </a:r>
        </a:p>
      </dsp:txBody>
      <dsp:txXfrm>
        <a:off x="7548947" y="2688805"/>
        <a:ext cx="1224108" cy="915191"/>
      </dsp:txXfrm>
    </dsp:sp>
    <dsp:sp modelId="{F4E27A0A-848B-4F4A-BBBC-EA481003153B}">
      <dsp:nvSpPr>
        <dsp:cNvPr id="0" name=""/>
        <dsp:cNvSpPr/>
      </dsp:nvSpPr>
      <dsp:spPr>
        <a:xfrm>
          <a:off x="6423239" y="3673685"/>
          <a:ext cx="1714686" cy="10989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Medicines optimisation</a:t>
          </a:r>
        </a:p>
      </dsp:txBody>
      <dsp:txXfrm>
        <a:off x="6674349" y="3834618"/>
        <a:ext cx="1212466" cy="777050"/>
      </dsp:txXfrm>
    </dsp:sp>
    <dsp:sp modelId="{D46D608F-0E3C-448C-B7E5-1E1626642AC8}">
      <dsp:nvSpPr>
        <dsp:cNvPr id="0" name=""/>
        <dsp:cNvSpPr/>
      </dsp:nvSpPr>
      <dsp:spPr>
        <a:xfrm>
          <a:off x="5035512" y="3945034"/>
          <a:ext cx="1404203" cy="12942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Waste reduction</a:t>
          </a:r>
        </a:p>
      </dsp:txBody>
      <dsp:txXfrm>
        <a:off x="5241153" y="4134576"/>
        <a:ext cx="992921" cy="915191"/>
      </dsp:txXfrm>
    </dsp:sp>
    <dsp:sp modelId="{2D877DBB-F1FA-498B-99ED-F6A667B8514F}">
      <dsp:nvSpPr>
        <dsp:cNvPr id="0" name=""/>
        <dsp:cNvSpPr/>
      </dsp:nvSpPr>
      <dsp:spPr>
        <a:xfrm>
          <a:off x="3363116" y="3707850"/>
          <a:ext cx="1735403" cy="9423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Workforce optimisation</a:t>
          </a:r>
        </a:p>
      </dsp:txBody>
      <dsp:txXfrm>
        <a:off x="3617260" y="3845854"/>
        <a:ext cx="1227115" cy="666343"/>
      </dsp:txXfrm>
    </dsp:sp>
    <dsp:sp modelId="{05181B06-EB8C-47AF-B560-FE1C85D2422F}">
      <dsp:nvSpPr>
        <dsp:cNvPr id="0" name=""/>
        <dsp:cNvSpPr/>
      </dsp:nvSpPr>
      <dsp:spPr>
        <a:xfrm>
          <a:off x="2337494" y="2546650"/>
          <a:ext cx="1953465" cy="11995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Value-based procurement</a:t>
          </a:r>
        </a:p>
      </dsp:txBody>
      <dsp:txXfrm>
        <a:off x="2623572" y="2722313"/>
        <a:ext cx="1381309" cy="848174"/>
      </dsp:txXfrm>
    </dsp:sp>
    <dsp:sp modelId="{5B1C5B30-B17A-4490-B5DA-BF08EA8D6C42}">
      <dsp:nvSpPr>
        <dsp:cNvPr id="0" name=""/>
        <dsp:cNvSpPr/>
      </dsp:nvSpPr>
      <dsp:spPr>
        <a:xfrm>
          <a:off x="2284310" y="1402194"/>
          <a:ext cx="1982524" cy="10051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Digital transformation</a:t>
          </a:r>
        </a:p>
      </dsp:txBody>
      <dsp:txXfrm>
        <a:off x="2574644" y="1549391"/>
        <a:ext cx="1401856" cy="710733"/>
      </dsp:txXfrm>
    </dsp:sp>
    <dsp:sp modelId="{34CD63B3-7A25-4EEB-81A7-CA435645AA2C}">
      <dsp:nvSpPr>
        <dsp:cNvPr id="0" name=""/>
        <dsp:cNvSpPr/>
      </dsp:nvSpPr>
      <dsp:spPr>
        <a:xfrm>
          <a:off x="3406941" y="228069"/>
          <a:ext cx="1678402" cy="12942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Eliminate unwarranted variation</a:t>
          </a:r>
        </a:p>
      </dsp:txBody>
      <dsp:txXfrm>
        <a:off x="3652737" y="417611"/>
        <a:ext cx="1186810" cy="915191"/>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FEE176-F0F1-C044-8CD6-EC5E4EC16E2E}" type="datetimeFigureOut">
              <a:rPr lang="en-US" smtClean="0"/>
              <a:t>6/22/2022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10D58F-CBDF-BC4E-81A3-10B5A4042616}" type="slidenum">
              <a:rPr lang="en-US" smtClean="0"/>
              <a:t>‹#›</a:t>
            </a:fld>
            <a:endParaRPr lang="en-US"/>
          </a:p>
        </p:txBody>
      </p:sp>
    </p:spTree>
    <p:extLst>
      <p:ext uri="{BB962C8B-B14F-4D97-AF65-F5344CB8AC3E}">
        <p14:creationId xmlns:p14="http://schemas.microsoft.com/office/powerpoint/2010/main" val="24826590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8F1A7B-FBF2-9043-A427-614C217E9D12}" type="datetimeFigureOut">
              <a:rPr lang="en-US" smtClean="0"/>
              <a:t>6/22/2022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81B9E5-FA1C-3541-829D-72A800E2E03D}" type="slidenum">
              <a:rPr lang="en-US" smtClean="0"/>
              <a:t>‹#›</a:t>
            </a:fld>
            <a:endParaRPr lang="en-US"/>
          </a:p>
        </p:txBody>
      </p:sp>
    </p:spTree>
    <p:extLst>
      <p:ext uri="{BB962C8B-B14F-4D97-AF65-F5344CB8AC3E}">
        <p14:creationId xmlns:p14="http://schemas.microsoft.com/office/powerpoint/2010/main" val="27885108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fma.org.uk/publications/details/nhs-value-and-efficiency-ma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Notes for speaker:</a:t>
            </a:r>
          </a:p>
          <a:p>
            <a:pPr marL="285750" indent="-285750">
              <a:buFont typeface="Courier New" panose="02070309020205020404" pitchFamily="49" charset="0"/>
              <a:buChar char="o"/>
            </a:pPr>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Consider using a title that reflects your organisation’s efficiency/waste reduction programmes</a:t>
            </a:r>
          </a:p>
        </p:txBody>
      </p:sp>
      <p:sp>
        <p:nvSpPr>
          <p:cNvPr id="4" name="Slide Number Placeholder 3"/>
          <p:cNvSpPr>
            <a:spLocks noGrp="1"/>
          </p:cNvSpPr>
          <p:nvPr>
            <p:ph type="sldNum" sz="quarter" idx="5"/>
          </p:nvPr>
        </p:nvSpPr>
        <p:spPr/>
        <p:txBody>
          <a:bodyPr/>
          <a:lstStyle/>
          <a:p>
            <a:fld id="{2881B9E5-FA1C-3541-829D-72A800E2E03D}" type="slidenum">
              <a:rPr lang="en-US" smtClean="0"/>
              <a:t>1</a:t>
            </a:fld>
            <a:endParaRPr lang="en-US"/>
          </a:p>
        </p:txBody>
      </p:sp>
    </p:spTree>
    <p:extLst>
      <p:ext uri="{BB962C8B-B14F-4D97-AF65-F5344CB8AC3E}">
        <p14:creationId xmlns:p14="http://schemas.microsoft.com/office/powerpoint/2010/main" val="3078277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a:t>Key points</a:t>
            </a:r>
          </a:p>
          <a:p>
            <a:pPr marL="171450" indent="-171450">
              <a:buFont typeface="Arial" panose="020B0604020202020204" pitchFamily="34" charset="0"/>
              <a:buChar char="•"/>
            </a:pPr>
            <a:r>
              <a:rPr lang="en-GB"/>
              <a:t>Specifics to draw out</a:t>
            </a:r>
          </a:p>
          <a:p>
            <a:pPr marL="628650" lvl="1" indent="-171450">
              <a:buFont typeface="Arial" panose="020B0604020202020204" pitchFamily="34" charset="0"/>
              <a:buChar char="•"/>
            </a:pPr>
            <a:r>
              <a:rPr lang="en-GB"/>
              <a:t>ICS and changes to money flow support a lot of these opportunities and allow local patient and population centred solutions – but is a big culture change and has practical barriers to overcome (e.g. data sharing)</a:t>
            </a:r>
          </a:p>
          <a:p>
            <a:pPr marL="628650" lvl="1" indent="-171450">
              <a:buFont typeface="Arial" panose="020B0604020202020204" pitchFamily="34" charset="0"/>
              <a:buChar char="•"/>
            </a:pPr>
            <a:r>
              <a:rPr lang="en-GB"/>
              <a:t>Take advantage of GIRFT and benchmarking</a:t>
            </a:r>
          </a:p>
          <a:p>
            <a:pPr marL="628650" lvl="1" indent="-171450">
              <a:buFont typeface="Arial" panose="020B0604020202020204" pitchFamily="34" charset="0"/>
              <a:buChar char="•"/>
            </a:pPr>
            <a:r>
              <a:rPr lang="en-GB"/>
              <a:t>Digital healthcare technologies can be enablers for increased productivity, improved outcomes and addressing capacity constraints</a:t>
            </a:r>
          </a:p>
          <a:p>
            <a:pPr marL="628650" lvl="1" indent="-171450">
              <a:buFont typeface="Arial" panose="020B0604020202020204" pitchFamily="34" charset="0"/>
              <a:buChar char="•"/>
            </a:pPr>
            <a:r>
              <a:rPr lang="en-GB"/>
              <a:t>Value-based procurement – work to reduce total cost of a patient pathway</a:t>
            </a:r>
          </a:p>
          <a:p>
            <a:pPr marL="171450" lvl="0" indent="-171450">
              <a:buFont typeface="Arial" panose="020B0604020202020204" pitchFamily="34" charset="0"/>
              <a:buChar char="•"/>
            </a:pPr>
            <a:r>
              <a:rPr lang="en-GB"/>
              <a:t>These are just examples, we want to hear the audience’s ideas</a:t>
            </a:r>
          </a:p>
          <a:p>
            <a:pPr marL="628650" lvl="1" indent="-171450">
              <a:buFont typeface="Arial" panose="020B0604020202020204" pitchFamily="34" charset="0"/>
              <a:buChar char="•"/>
            </a:pPr>
            <a:endParaRPr lang="en-GB"/>
          </a:p>
          <a:p>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Notes for speaker:</a:t>
            </a:r>
            <a:endParaRPr lang="en-GB" sz="1800" i="1">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ourier New" panose="02070309020205020404" pitchFamily="49" charset="0"/>
              <a:buChar char="o"/>
            </a:pPr>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a:t>
            </a:r>
            <a:r>
              <a:rPr lang="en-GB" sz="1800" i="1"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NHS value and efficiency map (hfma.org.uk)</a:t>
            </a:r>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has multiple references, resources and example case studies relating to all the opportunities listed on this slide</a:t>
            </a:r>
            <a:endParaRPr lang="en-GB" sz="1800" i="1">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ourier New" panose="02070309020205020404" pitchFamily="49" charset="0"/>
              <a:buChar char="o"/>
            </a:pPr>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You could spend a lot of time discussing this one slide but it may be better to discuss briefly then use this and the following slides as the basis of a follow-up meeting to discuss specialty specific options or you may want to pause after the next slide, depending on the time available</a:t>
            </a:r>
            <a:endParaRPr lang="en-GB" sz="1800" i="1">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881B9E5-FA1C-3541-829D-72A800E2E03D}" type="slidenum">
              <a:rPr lang="en-US" smtClean="0"/>
              <a:t>10</a:t>
            </a:fld>
            <a:endParaRPr lang="en-US"/>
          </a:p>
        </p:txBody>
      </p:sp>
    </p:spTree>
    <p:extLst>
      <p:ext uri="{BB962C8B-B14F-4D97-AF65-F5344CB8AC3E}">
        <p14:creationId xmlns:p14="http://schemas.microsoft.com/office/powerpoint/2010/main" val="2643944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points:</a:t>
            </a:r>
          </a:p>
          <a:p>
            <a:pPr marL="171450" indent="-171450">
              <a:buFont typeface="Arial" panose="020B0604020202020204" pitchFamily="34" charset="0"/>
              <a:buChar char="•"/>
            </a:pPr>
            <a:r>
              <a:rPr lang="en-GB"/>
              <a:t>Returns to the challenge at the start of the presentation but extends to the system and to population as well as patients</a:t>
            </a:r>
          </a:p>
          <a:p>
            <a:pPr marL="171450" indent="-171450">
              <a:buFont typeface="Arial" panose="020B0604020202020204" pitchFamily="34" charset="0"/>
              <a:buChar char="•"/>
            </a:pPr>
            <a:r>
              <a:rPr lang="en-GB"/>
              <a:t>The specialty teams, especially clinicians, make decisions that affect how money is spent day to day</a:t>
            </a:r>
          </a:p>
          <a:p>
            <a:pPr marL="171450" indent="-171450">
              <a:buFont typeface="Arial" panose="020B0604020202020204" pitchFamily="34" charset="0"/>
              <a:buChar char="•"/>
            </a:pPr>
            <a:r>
              <a:rPr lang="en-GB"/>
              <a:t>They have the skills and knowledge to understand the best pathways of care</a:t>
            </a:r>
          </a:p>
          <a:p>
            <a:pPr marL="171450" indent="-171450">
              <a:buFont typeface="Arial" panose="020B0604020202020204" pitchFamily="34" charset="0"/>
              <a:buChar char="•"/>
            </a:pPr>
            <a:r>
              <a:rPr lang="en-GB"/>
              <a:t>This is a team effort – multi-disciplinary and across partner organisations</a:t>
            </a:r>
          </a:p>
          <a:p>
            <a:pPr marL="171450" indent="-171450">
              <a:buFont typeface="Arial" panose="020B0604020202020204" pitchFamily="34" charset="0"/>
              <a:buChar char="•"/>
            </a:pPr>
            <a:endParaRPr lang="en-GB"/>
          </a:p>
          <a:p>
            <a:pPr>
              <a:spcAft>
                <a:spcPts val="700"/>
              </a:spcAft>
            </a:pPr>
            <a:r>
              <a:rPr lang="en-GB" sz="1800" i="1">
                <a:effectLst/>
                <a:latin typeface="Arial" panose="020B0604020202020204" pitchFamily="34" charset="0"/>
                <a:ea typeface="SimSun" panose="02010600030101010101" pitchFamily="2" charset="-122"/>
                <a:cs typeface="Times New Roman" panose="02020603050405020304" pitchFamily="18" charset="0"/>
              </a:rPr>
              <a:t>Notes for speaker:</a:t>
            </a:r>
            <a:endParaRPr lang="en-GB" sz="1800">
              <a:effectLst/>
              <a:latin typeface="Arial" panose="020B0604020202020204" pitchFamily="34" charset="0"/>
              <a:ea typeface="SimSun" panose="02010600030101010101" pitchFamily="2" charset="-122"/>
              <a:cs typeface="Times New Roman" panose="02020603050405020304" pitchFamily="18" charset="0"/>
            </a:endParaRPr>
          </a:p>
          <a:p>
            <a:pPr marL="285750" lvl="0" indent="-285750">
              <a:buFont typeface="Arial" panose="020B0604020202020204" pitchFamily="34" charset="0"/>
              <a:buChar char="•"/>
            </a:pPr>
            <a:r>
              <a:rPr lang="en-GB" sz="1800" i="1">
                <a:effectLst/>
                <a:latin typeface="Arial" panose="020B0604020202020204" pitchFamily="34" charset="0"/>
                <a:ea typeface="SimSun" panose="02010600030101010101" pitchFamily="2" charset="-122"/>
                <a:cs typeface="Times New Roman" panose="02020603050405020304" pitchFamily="18" charset="0"/>
              </a:rPr>
              <a:t>You may choose to use this slide to pause and pose the questions directly to your audience at this stage, bringing it back to the local context.</a:t>
            </a:r>
            <a:endParaRPr lang="en-GB" sz="1800">
              <a:effectLst/>
              <a:latin typeface="Arial" panose="020B0604020202020204" pitchFamily="34" charset="0"/>
              <a:ea typeface="SimSun" panose="02010600030101010101" pitchFamily="2" charset="-122"/>
              <a:cs typeface="Times New Roman" panose="02020603050405020304" pitchFamily="18" charset="0"/>
            </a:endParaRPr>
          </a:p>
          <a:p>
            <a:pPr marL="285750" lvl="0" indent="-285750">
              <a:buFont typeface="Arial" panose="020B0604020202020204" pitchFamily="34" charset="0"/>
              <a:buChar char="•"/>
            </a:pPr>
            <a:r>
              <a:rPr lang="en-GB" sz="1800" i="1">
                <a:effectLst/>
                <a:latin typeface="Arial" panose="020B0604020202020204" pitchFamily="34" charset="0"/>
                <a:ea typeface="SimSun" panose="02010600030101010101" pitchFamily="2" charset="-122"/>
                <a:cs typeface="Times New Roman" panose="02020603050405020304" pitchFamily="18" charset="0"/>
              </a:rPr>
              <a:t>If you adopt this approach we suggest that you remind the audience that finance are there to support them. You may want to ask what they think that support may look like, which you can then compare with the points raised in the next few slides</a:t>
            </a:r>
            <a:endParaRPr lang="en-GB" sz="1800">
              <a:effectLst/>
              <a:latin typeface="Arial" panose="020B0604020202020204" pitchFamily="34" charset="0"/>
              <a:ea typeface="SimSun" panose="02010600030101010101" pitchFamily="2" charset="-122"/>
              <a:cs typeface="Times New Roman" panose="02020603050405020304" pitchFamily="18" charset="0"/>
            </a:endParaRP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2881B9E5-FA1C-3541-829D-72A800E2E03D}" type="slidenum">
              <a:rPr lang="en-US" smtClean="0"/>
              <a:t>11</a:t>
            </a:fld>
            <a:endParaRPr lang="en-US"/>
          </a:p>
        </p:txBody>
      </p:sp>
    </p:spTree>
    <p:extLst>
      <p:ext uri="{BB962C8B-B14F-4D97-AF65-F5344CB8AC3E}">
        <p14:creationId xmlns:p14="http://schemas.microsoft.com/office/powerpoint/2010/main" val="80612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Notes for speaker: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1">
                <a:effectLst/>
                <a:latin typeface="Arial" panose="020B0604020202020204" pitchFamily="34" charset="0"/>
                <a:ea typeface="SimSun" panose="02010600030101010101" pitchFamily="2" charset="-122"/>
                <a:cs typeface="Times New Roman" panose="02020603050405020304" pitchFamily="18" charset="0"/>
              </a:rPr>
              <a:t>This slide can be removed if not thought to be appropriate for the audience, but we have included it as an exemplar of how finance can support the organisation</a:t>
            </a:r>
            <a:endParaRPr lang="en-GB" sz="1800">
              <a:effectLst/>
              <a:latin typeface="Arial" panose="020B0604020202020204" pitchFamily="34" charset="0"/>
              <a:ea typeface="SimSun" panose="02010600030101010101" pitchFamily="2" charset="-122"/>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881B9E5-FA1C-3541-829D-72A800E2E03D}" type="slidenum">
              <a:rPr lang="en-US" smtClean="0"/>
              <a:t>12</a:t>
            </a:fld>
            <a:endParaRPr lang="en-US"/>
          </a:p>
        </p:txBody>
      </p:sp>
    </p:spTree>
    <p:extLst>
      <p:ext uri="{BB962C8B-B14F-4D97-AF65-F5344CB8AC3E}">
        <p14:creationId xmlns:p14="http://schemas.microsoft.com/office/powerpoint/2010/main" val="2282179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points:</a:t>
            </a:r>
          </a:p>
          <a:p>
            <a:pPr marL="171450" indent="-171450">
              <a:buFont typeface="Arial" panose="020B0604020202020204" pitchFamily="34" charset="0"/>
              <a:buChar char="•"/>
            </a:pPr>
            <a:r>
              <a:rPr lang="en-GB"/>
              <a:t>Collaboration – emphasised again</a:t>
            </a:r>
          </a:p>
          <a:p>
            <a:pPr marL="171450" indent="-171450">
              <a:buFont typeface="Arial" panose="020B0604020202020204" pitchFamily="34" charset="0"/>
              <a:buChar char="•"/>
            </a:pPr>
            <a:r>
              <a:rPr lang="en-GB"/>
              <a:t>Finance understand all data sources – not just the numbers – and usually know (or can find out) what is available across the organisation/system</a:t>
            </a:r>
          </a:p>
          <a:p>
            <a:pPr marL="171450" indent="-171450">
              <a:buFont typeface="Arial" panose="020B0604020202020204" pitchFamily="34" charset="0"/>
              <a:buChar char="•"/>
            </a:pPr>
            <a:r>
              <a:rPr lang="en-GB"/>
              <a:t>We need to encourage innovative solutions that increase value</a:t>
            </a:r>
          </a:p>
          <a:p>
            <a:pPr marL="171450" indent="-171450">
              <a:buFont typeface="Arial" panose="020B0604020202020204" pitchFamily="34" charset="0"/>
              <a:buChar char="•"/>
            </a:pPr>
            <a:r>
              <a:rPr lang="en-GB"/>
              <a:t>We can support you to put forward business cases</a:t>
            </a:r>
          </a:p>
          <a:p>
            <a:pPr marL="171450" indent="-171450">
              <a:buFont typeface="Arial" panose="020B0604020202020204" pitchFamily="34" charset="0"/>
              <a:buChar char="•"/>
            </a:pPr>
            <a:r>
              <a:rPr lang="en-GB"/>
              <a:t>We can ensure that you are empowered to talk confidently about your financial position without relying on the finance team to be there</a:t>
            </a:r>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2881B9E5-FA1C-3541-829D-72A800E2E03D}" type="slidenum">
              <a:rPr lang="en-US" smtClean="0"/>
              <a:t>13</a:t>
            </a:fld>
            <a:endParaRPr lang="en-US"/>
          </a:p>
        </p:txBody>
      </p:sp>
    </p:spTree>
    <p:extLst>
      <p:ext uri="{BB962C8B-B14F-4D97-AF65-F5344CB8AC3E}">
        <p14:creationId xmlns:p14="http://schemas.microsoft.com/office/powerpoint/2010/main" val="3364518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points:</a:t>
            </a:r>
          </a:p>
          <a:p>
            <a:pPr marL="171450" indent="-171450">
              <a:buFont typeface="Arial" panose="020B0604020202020204" pitchFamily="34" charset="0"/>
              <a:buChar char="•"/>
            </a:pPr>
            <a:r>
              <a:rPr lang="en-GB"/>
              <a:t>Collaboration – emphasised again</a:t>
            </a:r>
          </a:p>
          <a:p>
            <a:pPr marL="171450" indent="-171450">
              <a:buFont typeface="Arial" panose="020B0604020202020204" pitchFamily="34" charset="0"/>
              <a:buChar char="•"/>
            </a:pPr>
            <a:r>
              <a:rPr lang="en-GB"/>
              <a:t>Finance can help you – but this is the other side of the coin</a:t>
            </a:r>
          </a:p>
          <a:p>
            <a:pPr marL="171450" indent="-171450">
              <a:buFont typeface="Arial" panose="020B0604020202020204" pitchFamily="34" charset="0"/>
              <a:buChar char="•"/>
            </a:pPr>
            <a:r>
              <a:rPr lang="en-GB"/>
              <a:t>Involving us often and early helps use to share knowledge from similar projects/experiences</a:t>
            </a:r>
          </a:p>
          <a:p>
            <a:pPr marL="171450" indent="-171450">
              <a:buFont typeface="Arial" panose="020B0604020202020204" pitchFamily="34" charset="0"/>
              <a:buChar char="•"/>
            </a:pPr>
            <a:r>
              <a:rPr lang="en-GB"/>
              <a:t>Service transformation can only happen if we continue to get the basics right – as budget holders and guardians of taxpayer money</a:t>
            </a:r>
          </a:p>
          <a:p>
            <a:endParaRPr lang="en-GB"/>
          </a:p>
        </p:txBody>
      </p:sp>
      <p:sp>
        <p:nvSpPr>
          <p:cNvPr id="4" name="Slide Number Placeholder 3"/>
          <p:cNvSpPr>
            <a:spLocks noGrp="1"/>
          </p:cNvSpPr>
          <p:nvPr>
            <p:ph type="sldNum" sz="quarter" idx="5"/>
          </p:nvPr>
        </p:nvSpPr>
        <p:spPr/>
        <p:txBody>
          <a:bodyPr/>
          <a:lstStyle/>
          <a:p>
            <a:fld id="{2881B9E5-FA1C-3541-829D-72A800E2E03D}" type="slidenum">
              <a:rPr lang="en-US" smtClean="0"/>
              <a:t>14</a:t>
            </a:fld>
            <a:endParaRPr lang="en-US"/>
          </a:p>
        </p:txBody>
      </p:sp>
    </p:spTree>
    <p:extLst>
      <p:ext uri="{BB962C8B-B14F-4D97-AF65-F5344CB8AC3E}">
        <p14:creationId xmlns:p14="http://schemas.microsoft.com/office/powerpoint/2010/main" val="645904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Notes for speaker:</a:t>
            </a:r>
          </a:p>
          <a:p>
            <a:pPr marL="342900" lvl="0" indent="-342900">
              <a:buFont typeface="Courier New" panose="02070309020205020404" pitchFamily="49" charset="0"/>
              <a:buChar char="o"/>
            </a:pPr>
            <a:r>
              <a:rPr lang="en-GB" sz="1800" i="1">
                <a:effectLst/>
                <a:latin typeface="Arial" panose="020B0604020202020204" pitchFamily="34" charset="0"/>
                <a:ea typeface="SimSun" panose="02010600030101010101" pitchFamily="2" charset="-122"/>
                <a:cs typeface="Times New Roman" panose="02020603050405020304" pitchFamily="18" charset="0"/>
              </a:rPr>
              <a:t>The two resources listed on the slides may be of interest to your audience. They have been produced by the HFMA and are freely available via the website.</a:t>
            </a:r>
            <a:endParaRPr lang="en-GB" sz="1800">
              <a:effectLst/>
              <a:latin typeface="Arial" panose="020B0604020202020204" pitchFamily="34" charset="0"/>
              <a:ea typeface="SimSun" panose="02010600030101010101" pitchFamily="2" charset="-122"/>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881B9E5-FA1C-3541-829D-72A800E2E03D}" type="slidenum">
              <a:rPr lang="en-US" smtClean="0"/>
              <a:t>15</a:t>
            </a:fld>
            <a:endParaRPr lang="en-US"/>
          </a:p>
        </p:txBody>
      </p:sp>
    </p:spTree>
    <p:extLst>
      <p:ext uri="{BB962C8B-B14F-4D97-AF65-F5344CB8AC3E}">
        <p14:creationId xmlns:p14="http://schemas.microsoft.com/office/powerpoint/2010/main" val="2524603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points</a:t>
            </a:r>
          </a:p>
          <a:p>
            <a:pPr marL="171450" indent="-171450">
              <a:buFont typeface="Arial" panose="020B0604020202020204" pitchFamily="34" charset="0"/>
              <a:buChar char="•"/>
            </a:pPr>
            <a:r>
              <a:rPr lang="en-GB"/>
              <a:t>Slides will be distributed with a list of useful resources</a:t>
            </a:r>
          </a:p>
          <a:p>
            <a:pPr marL="171450" indent="-171450">
              <a:buFont typeface="Arial" panose="020B0604020202020204" pitchFamily="34" charset="0"/>
              <a:buChar char="•"/>
            </a:pPr>
            <a:r>
              <a:rPr lang="en-GB"/>
              <a:t>How are we going to develop the conversation going forward from today?</a:t>
            </a:r>
          </a:p>
        </p:txBody>
      </p:sp>
      <p:sp>
        <p:nvSpPr>
          <p:cNvPr id="4" name="Slide Number Placeholder 3"/>
          <p:cNvSpPr>
            <a:spLocks noGrp="1"/>
          </p:cNvSpPr>
          <p:nvPr>
            <p:ph type="sldNum" sz="quarter" idx="5"/>
          </p:nvPr>
        </p:nvSpPr>
        <p:spPr/>
        <p:txBody>
          <a:bodyPr/>
          <a:lstStyle/>
          <a:p>
            <a:fld id="{2881B9E5-FA1C-3541-829D-72A800E2E03D}" type="slidenum">
              <a:rPr lang="en-US" smtClean="0"/>
              <a:t>16</a:t>
            </a:fld>
            <a:endParaRPr lang="en-US"/>
          </a:p>
        </p:txBody>
      </p:sp>
    </p:spTree>
    <p:extLst>
      <p:ext uri="{BB962C8B-B14F-4D97-AF65-F5344CB8AC3E}">
        <p14:creationId xmlns:p14="http://schemas.microsoft.com/office/powerpoint/2010/main" val="2552579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a:t>Key points</a:t>
            </a:r>
          </a:p>
          <a:p>
            <a:pPr marL="171450" indent="-171450">
              <a:buFont typeface="Arial" panose="020B0604020202020204" pitchFamily="34" charset="0"/>
              <a:buChar char="•"/>
            </a:pPr>
            <a:r>
              <a:rPr lang="en-GB"/>
              <a:t>Definition of resources – the staff, equipment and infrastructure required to provide care. May also be thought of financially – resources are generally what we spend money on</a:t>
            </a:r>
          </a:p>
          <a:p>
            <a:pPr marL="171450" indent="-171450">
              <a:buFont typeface="Arial" panose="020B0604020202020204" pitchFamily="34" charset="0"/>
              <a:buChar char="•"/>
            </a:pPr>
            <a:r>
              <a:rPr lang="en-GB"/>
              <a:t>Nationally and locally efficiency targets were put on hold during the pandemic.</a:t>
            </a:r>
          </a:p>
          <a:p>
            <a:pPr marL="171450" indent="-171450">
              <a:buFont typeface="Arial" panose="020B0604020202020204" pitchFamily="34" charset="0"/>
              <a:buChar char="•"/>
            </a:pPr>
            <a:r>
              <a:rPr lang="en-GB"/>
              <a:t>NHS England have renewed focus on financial sustainability and set a 2.2% efficiency target in 2022/23</a:t>
            </a:r>
          </a:p>
          <a:p>
            <a:pPr marL="171450" indent="-171450">
              <a:buFont typeface="Arial" panose="020B0604020202020204" pitchFamily="34" charset="0"/>
              <a:buChar char="•"/>
            </a:pPr>
            <a:r>
              <a:rPr lang="en-GB"/>
              <a:t>We can reframe and change the focus to quality improvement – using the resources that we do have effectively can </a:t>
            </a:r>
            <a:r>
              <a:rPr lang="en-GB" sz="1800">
                <a:effectLst/>
                <a:latin typeface="Arial" panose="020B0604020202020204" pitchFamily="34" charset="0"/>
                <a:ea typeface="Calibri" panose="020F0502020204030204" pitchFamily="34" charset="0"/>
                <a:cs typeface="Times New Roman" panose="02020603050405020304" pitchFamily="18" charset="0"/>
              </a:rPr>
              <a:t>drive efficiency and sustainability.</a:t>
            </a:r>
          </a:p>
          <a:p>
            <a:pPr marL="171450" indent="-171450">
              <a:buFont typeface="Arial" panose="020B0604020202020204" pitchFamily="34" charset="0"/>
              <a:buChar char="•"/>
            </a:pPr>
            <a:r>
              <a:rPr lang="en-GB" sz="1800">
                <a:effectLst/>
                <a:latin typeface="Arial" panose="020B0604020202020204" pitchFamily="34" charset="0"/>
                <a:ea typeface="Calibri" panose="020F0502020204030204" pitchFamily="34" charset="0"/>
                <a:cs typeface="Times New Roman" panose="02020603050405020304" pitchFamily="18" charset="0"/>
              </a:rPr>
              <a:t>This is the basis of value based healthcare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2881B9E5-FA1C-3541-829D-72A800E2E03D}" type="slidenum">
              <a:rPr lang="en-US" smtClean="0"/>
              <a:t>2</a:t>
            </a:fld>
            <a:endParaRPr lang="en-US"/>
          </a:p>
        </p:txBody>
      </p:sp>
    </p:spTree>
    <p:extLst>
      <p:ext uri="{BB962C8B-B14F-4D97-AF65-F5344CB8AC3E}">
        <p14:creationId xmlns:p14="http://schemas.microsoft.com/office/powerpoint/2010/main" val="3544543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a:t>Key points</a:t>
            </a:r>
          </a:p>
          <a:p>
            <a:pPr marL="171450" indent="-171450">
              <a:buFont typeface="Arial" panose="020B0604020202020204" pitchFamily="34" charset="0"/>
              <a:buChar char="•"/>
            </a:pPr>
            <a:r>
              <a:rPr lang="en-GB"/>
              <a:t>Sets out the context for the rest of the presentation</a:t>
            </a:r>
          </a:p>
          <a:p>
            <a:pPr marL="171450" indent="-171450">
              <a:buFont typeface="Arial" panose="020B0604020202020204" pitchFamily="34" charset="0"/>
              <a:buChar char="•"/>
            </a:pPr>
            <a:r>
              <a:rPr lang="en-GB"/>
              <a:t>Structural changes outlined in the Long Term plan (published January 2019)</a:t>
            </a:r>
          </a:p>
          <a:p>
            <a:pPr marL="171450" indent="-171450">
              <a:buFont typeface="Arial" panose="020B0604020202020204" pitchFamily="34" charset="0"/>
              <a:buChar char="•"/>
            </a:pPr>
            <a:r>
              <a:rPr lang="en-GB"/>
              <a:t>Additional pressures as direct result of Covid-19</a:t>
            </a:r>
          </a:p>
          <a:p>
            <a:pPr marL="171450" indent="-171450">
              <a:buFont typeface="Arial" panose="020B0604020202020204" pitchFamily="34" charset="0"/>
              <a:buChar char="•"/>
            </a:pPr>
            <a:r>
              <a:rPr lang="en-GB"/>
              <a:t>It’s not all negative – there are opportunities that have arisen from structural reform and from learning to work differently during/due to the pandemic</a:t>
            </a:r>
          </a:p>
        </p:txBody>
      </p:sp>
      <p:sp>
        <p:nvSpPr>
          <p:cNvPr id="4" name="Slide Number Placeholder 3"/>
          <p:cNvSpPr>
            <a:spLocks noGrp="1"/>
          </p:cNvSpPr>
          <p:nvPr>
            <p:ph type="sldNum" sz="quarter" idx="5"/>
          </p:nvPr>
        </p:nvSpPr>
        <p:spPr/>
        <p:txBody>
          <a:bodyPr/>
          <a:lstStyle/>
          <a:p>
            <a:fld id="{2881B9E5-FA1C-3541-829D-72A800E2E03D}" type="slidenum">
              <a:rPr lang="en-US" smtClean="0"/>
              <a:t>3</a:t>
            </a:fld>
            <a:endParaRPr lang="en-US"/>
          </a:p>
        </p:txBody>
      </p:sp>
    </p:spTree>
    <p:extLst>
      <p:ext uri="{BB962C8B-B14F-4D97-AF65-F5344CB8AC3E}">
        <p14:creationId xmlns:p14="http://schemas.microsoft.com/office/powerpoint/2010/main" val="320409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a:t>Key points</a:t>
            </a:r>
          </a:p>
          <a:p>
            <a:pPr marL="171450" indent="-171450">
              <a:buFont typeface="Arial" panose="020B0604020202020204" pitchFamily="34" charset="0"/>
              <a:buChar char="•"/>
            </a:pPr>
            <a:r>
              <a:rPr lang="en-GB"/>
              <a:t>Long term plan introduced integrated care systems </a:t>
            </a:r>
          </a:p>
          <a:p>
            <a:pPr marL="171450" indent="-171450">
              <a:buFont typeface="Arial" panose="020B0604020202020204" pitchFamily="34" charset="0"/>
              <a:buChar char="•"/>
            </a:pPr>
            <a:r>
              <a:rPr lang="en-GB"/>
              <a:t>ICSs replace CCGs, enshrined in law and become legal entities from 1 July 2022 </a:t>
            </a:r>
          </a:p>
          <a:p>
            <a:pPr marL="171450" indent="-171450">
              <a:buFont typeface="Arial" panose="020B0604020202020204" pitchFamily="34" charset="0"/>
              <a:buChar char="•"/>
            </a:pPr>
            <a:r>
              <a:rPr lang="en-GB"/>
              <a:t>Not straight replacement – based on local partnerships and collective planning to meet population needs</a:t>
            </a:r>
          </a:p>
          <a:p>
            <a:pPr marL="171450" indent="-171450">
              <a:buFont typeface="Arial" panose="020B0604020202020204" pitchFamily="34" charset="0"/>
              <a:buChar char="•"/>
            </a:pPr>
            <a:r>
              <a:rPr lang="en-GB"/>
              <a:t>Changes the way money flows between partners in the system – more detail next slide</a:t>
            </a:r>
          </a:p>
          <a:p>
            <a:pPr marL="171450" indent="-171450">
              <a:buFont typeface="Arial" panose="020B0604020202020204" pitchFamily="34" charset="0"/>
              <a:buChar char="•"/>
            </a:pPr>
            <a:r>
              <a:rPr lang="en-GB"/>
              <a:t>Cultural change from organisational autonomy and competition to collaboration and joint responsibilities</a:t>
            </a:r>
          </a:p>
          <a:p>
            <a:endParaRPr lang="en-GB"/>
          </a:p>
          <a:p>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Notes for speaker:</a:t>
            </a:r>
            <a:endParaRPr lang="en-GB" sz="1800" i="1">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Courier New" panose="02070309020205020404" pitchFamily="49" charset="0"/>
              <a:buChar char="o"/>
            </a:pPr>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Slides 4 and 5 are about context and the bigger picture before diving into the local issues. The amount of detail and time spent discussing these will be a judgement based on how well this context is already know to your audience.</a:t>
            </a:r>
            <a:endParaRPr lang="en-GB" sz="1800" i="1">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881B9E5-FA1C-3541-829D-72A800E2E03D}" type="slidenum">
              <a:rPr lang="en-US" smtClean="0"/>
              <a:t>4</a:t>
            </a:fld>
            <a:endParaRPr lang="en-US"/>
          </a:p>
        </p:txBody>
      </p:sp>
    </p:spTree>
    <p:extLst>
      <p:ext uri="{BB962C8B-B14F-4D97-AF65-F5344CB8AC3E}">
        <p14:creationId xmlns:p14="http://schemas.microsoft.com/office/powerpoint/2010/main" val="334449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points</a:t>
            </a:r>
          </a:p>
          <a:p>
            <a:pPr marL="171450" indent="-171450">
              <a:buFont typeface="Arial" panose="020B0604020202020204" pitchFamily="34" charset="0"/>
              <a:buChar char="•"/>
            </a:pPr>
            <a:r>
              <a:rPr lang="en-GB"/>
              <a:t>Significant changes in last few years – Covid arrangements included to provide full picture but the transition from pre- to post-Covid arrangements was already planned without the “blip” in the middle. </a:t>
            </a:r>
          </a:p>
          <a:p>
            <a:pPr marL="171450" indent="-171450">
              <a:buFont typeface="Arial" panose="020B0604020202020204" pitchFamily="34" charset="0"/>
              <a:buChar char="•"/>
            </a:pPr>
            <a:r>
              <a:rPr lang="en-GB"/>
              <a:t>Pre-Covid </a:t>
            </a:r>
          </a:p>
          <a:p>
            <a:pPr marL="628650" lvl="1" indent="-171450">
              <a:buFont typeface="Arial" panose="020B0604020202020204" pitchFamily="34" charset="0"/>
              <a:buChar char="•"/>
            </a:pPr>
            <a:r>
              <a:rPr lang="en-GB"/>
              <a:t>Individual contracts negotiated between provider and commission (CCG)</a:t>
            </a:r>
          </a:p>
          <a:p>
            <a:pPr marL="628650" lvl="1" indent="-171450">
              <a:buFont typeface="Arial" panose="020B0604020202020204" pitchFamily="34" charset="0"/>
              <a:buChar char="•"/>
            </a:pPr>
            <a:r>
              <a:rPr lang="en-GB" err="1"/>
              <a:t>PbR</a:t>
            </a:r>
            <a:r>
              <a:rPr lang="en-GB"/>
              <a:t> rewarded activity not productivity or outcomes</a:t>
            </a:r>
          </a:p>
          <a:p>
            <a:pPr marL="628650" lvl="1" indent="-171450">
              <a:buFont typeface="Arial" panose="020B0604020202020204" pitchFamily="34" charset="0"/>
              <a:buChar char="•"/>
            </a:pPr>
            <a:r>
              <a:rPr lang="en-GB"/>
              <a:t>Efficiency deflators applied to tariff</a:t>
            </a:r>
          </a:p>
          <a:p>
            <a:pPr marL="628650" lvl="1" indent="-171450">
              <a:buFont typeface="Arial" panose="020B0604020202020204" pitchFamily="34" charset="0"/>
              <a:buChar char="•"/>
            </a:pPr>
            <a:r>
              <a:rPr lang="en-GB"/>
              <a:t>Duty to breakeven at organisation level – usually needing savings in excess of efficiency deflator</a:t>
            </a:r>
          </a:p>
          <a:p>
            <a:pPr marL="171450" indent="-171450">
              <a:buFont typeface="Arial" panose="020B0604020202020204" pitchFamily="34" charset="0"/>
              <a:buChar char="•"/>
            </a:pPr>
            <a:r>
              <a:rPr lang="en-GB"/>
              <a:t>Covid </a:t>
            </a:r>
          </a:p>
          <a:p>
            <a:pPr marL="628650" lvl="1" indent="-171450">
              <a:buFont typeface="Arial" panose="020B0604020202020204" pitchFamily="34" charset="0"/>
              <a:buChar char="•"/>
            </a:pPr>
            <a:r>
              <a:rPr lang="en-GB"/>
              <a:t>Financial and contracting arrangements put on hold </a:t>
            </a:r>
          </a:p>
          <a:p>
            <a:pPr marL="628650" lvl="1" indent="-171450">
              <a:buFont typeface="Arial" panose="020B0604020202020204" pitchFamily="34" charset="0"/>
              <a:buChar char="•"/>
            </a:pPr>
            <a:r>
              <a:rPr lang="en-GB"/>
              <a:t> Organisations received block payments and no efficiency requirements.</a:t>
            </a:r>
          </a:p>
          <a:p>
            <a:pPr marL="628650" lvl="1" indent="-171450">
              <a:buFont typeface="Arial" panose="020B0604020202020204" pitchFamily="34" charset="0"/>
              <a:buChar char="•"/>
            </a:pPr>
            <a:r>
              <a:rPr lang="en-GB"/>
              <a:t>Most organisations broke even due to funding matched to spend</a:t>
            </a:r>
          </a:p>
          <a:p>
            <a:pPr marL="171450" indent="-171450">
              <a:buFont typeface="Arial" panose="020B0604020202020204" pitchFamily="34" charset="0"/>
              <a:buChar char="•"/>
            </a:pPr>
            <a:r>
              <a:rPr lang="en-GB"/>
              <a:t>New normal</a:t>
            </a:r>
          </a:p>
          <a:p>
            <a:pPr marL="628650" lvl="1" indent="-171450">
              <a:buFont typeface="Arial" panose="020B0604020202020204" pitchFamily="34" charset="0"/>
              <a:buChar char="•"/>
            </a:pPr>
            <a:r>
              <a:rPr lang="en-GB"/>
              <a:t>Return to efficiency requirements with added need to address excess costs of pandemic</a:t>
            </a:r>
          </a:p>
          <a:p>
            <a:pPr marL="628650" lvl="1" indent="-171450">
              <a:buFont typeface="Arial" panose="020B0604020202020204" pitchFamily="34" charset="0"/>
              <a:buChar char="•"/>
            </a:pPr>
            <a:r>
              <a:rPr lang="en-GB"/>
              <a:t>ICS allocated a system envelope – all partners receive share based on joint annual planning</a:t>
            </a:r>
          </a:p>
          <a:p>
            <a:pPr marL="628650" lvl="1" indent="-171450">
              <a:buFont typeface="Arial" panose="020B0604020202020204" pitchFamily="34" charset="0"/>
              <a:buChar char="•"/>
            </a:pPr>
            <a:r>
              <a:rPr lang="en-GB" err="1"/>
              <a:t>PbR</a:t>
            </a:r>
            <a:r>
              <a:rPr lang="en-GB"/>
              <a:t> replaced with aligned payment and incentives scheme negotiated locally within the system – this determines funds flow</a:t>
            </a:r>
          </a:p>
          <a:p>
            <a:pPr marL="628650" lvl="1" indent="-171450">
              <a:buFont typeface="Arial" panose="020B0604020202020204" pitchFamily="34" charset="0"/>
              <a:buChar char="•"/>
            </a:pPr>
            <a:r>
              <a:rPr lang="en-GB"/>
              <a:t>Organisations have joint responsibility for system break-even</a:t>
            </a:r>
          </a:p>
          <a:p>
            <a:pPr marL="628650" lvl="1" indent="-171450">
              <a:buFont typeface="Arial" panose="020B0604020202020204" pitchFamily="34" charset="0"/>
              <a:buChar char="•"/>
            </a:pPr>
            <a:r>
              <a:rPr lang="en-GB"/>
              <a:t>Aims to promote collaboration and focus on outcomes and value</a:t>
            </a:r>
          </a:p>
          <a:p>
            <a:pPr marL="628650" lvl="1" indent="-171450">
              <a:buFont typeface="Arial" panose="020B0604020202020204" pitchFamily="34" charset="0"/>
              <a:buChar char="•"/>
            </a:pPr>
            <a:endParaRPr lang="en-GB"/>
          </a:p>
          <a:p>
            <a:r>
              <a:rPr lang="en-GB" sz="1800" b="1" i="1" u="none" strike="noStrike">
                <a:effectLst/>
                <a:latin typeface="Arial" panose="020B0604020202020204" pitchFamily="34" charset="0"/>
                <a:ea typeface="Calibri" panose="020F0502020204030204" pitchFamily="34" charset="0"/>
                <a:cs typeface="Times New Roman" panose="02020603050405020304" pitchFamily="18" charset="0"/>
              </a:rPr>
              <a:t> </a:t>
            </a:r>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Notes for speaker:</a:t>
            </a:r>
            <a:endParaRPr lang="en-GB" sz="1800" i="1">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ourier New" panose="02070309020205020404" pitchFamily="49" charset="0"/>
              <a:buChar char="o"/>
            </a:pPr>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If presenting to a non-acute audience, amend </a:t>
            </a:r>
            <a:r>
              <a:rPr lang="en-GB" sz="1800" i="1"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PbR</a:t>
            </a:r>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references to reflect the local pre-Covid arrangements</a:t>
            </a:r>
            <a:endParaRPr lang="en-GB" sz="1800" i="1">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ourier New" panose="02070309020205020404" pitchFamily="49" charset="0"/>
              <a:buChar char="o"/>
            </a:pPr>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Explain the efficiency targets and additional savings to achieve breakeven in terms used internally, </a:t>
            </a:r>
            <a:r>
              <a:rPr lang="en-GB" sz="1800" i="1"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e.g</a:t>
            </a:r>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cost improvement programmes or waste reduction schemes</a:t>
            </a:r>
            <a:endParaRPr lang="en-GB" b="1" i="1"/>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2881B9E5-FA1C-3541-829D-72A800E2E03D}" type="slidenum">
              <a:rPr lang="en-US" smtClean="0"/>
              <a:t>5</a:t>
            </a:fld>
            <a:endParaRPr lang="en-US"/>
          </a:p>
        </p:txBody>
      </p:sp>
    </p:spTree>
    <p:extLst>
      <p:ext uri="{BB962C8B-B14F-4D97-AF65-F5344CB8AC3E}">
        <p14:creationId xmlns:p14="http://schemas.microsoft.com/office/powerpoint/2010/main" val="654608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1" u="none" strike="noStrike">
                <a:effectLst/>
                <a:latin typeface="Arial" panose="020B0604020202020204" pitchFamily="34" charset="0"/>
                <a:ea typeface="Calibri" panose="020F0502020204030204" pitchFamily="34" charset="0"/>
                <a:cs typeface="Times New Roman" panose="02020603050405020304" pitchFamily="18" charset="0"/>
              </a:rPr>
              <a:t> </a:t>
            </a:r>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Notes for speaker:</a:t>
            </a:r>
            <a:endParaRPr lang="en-GB" sz="1800" i="1">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ourier New" panose="02070309020205020404" pitchFamily="49" charset="0"/>
              <a:buChar char="o"/>
            </a:pPr>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This slide and notes have been left intentionally blank for you to populate based on local circumstances and highlighting the key issues that you want to draw out</a:t>
            </a:r>
          </a:p>
          <a:p>
            <a:pPr marL="342900" lvl="0" indent="-342900">
              <a:buFont typeface="Courier New" panose="02070309020205020404" pitchFamily="49" charset="0"/>
              <a:buChar char="o"/>
            </a:pPr>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 would suggest including details of your local ICS and the agreed contracting arrangements plus details of trust/specialty efficiency targets and expectations</a:t>
            </a:r>
            <a:endParaRPr lang="en-GB" sz="1800"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881B9E5-FA1C-3541-829D-72A800E2E03D}" type="slidenum">
              <a:rPr lang="en-US" smtClean="0"/>
              <a:t>6</a:t>
            </a:fld>
            <a:endParaRPr lang="en-US"/>
          </a:p>
        </p:txBody>
      </p:sp>
    </p:spTree>
    <p:extLst>
      <p:ext uri="{BB962C8B-B14F-4D97-AF65-F5344CB8AC3E}">
        <p14:creationId xmlns:p14="http://schemas.microsoft.com/office/powerpoint/2010/main" val="3872263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Notes for speaker:</a:t>
            </a:r>
          </a:p>
          <a:p>
            <a:pPr marL="285750" indent="-285750">
              <a:buFont typeface="Courier New" panose="02070309020205020404" pitchFamily="49" charset="0"/>
              <a:buChar char="o"/>
            </a:pPr>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This quote was made during a keynote speech on the future of the NHS</a:t>
            </a:r>
            <a:endParaRPr lang="en-GB" sz="1800" i="1">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Courier New" panose="02070309020205020404" pitchFamily="49" charset="0"/>
              <a:buChar char="o"/>
            </a:pPr>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It has been included here as a transition and introduction to the challenges that the service faces, before the presentation moves on to discuss value-based healthcare as an opportunity</a:t>
            </a:r>
            <a:endParaRPr lang="en-GB" sz="1800" i="1">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881B9E5-FA1C-3541-829D-72A800E2E03D}" type="slidenum">
              <a:rPr lang="en-US" smtClean="0"/>
              <a:t>7</a:t>
            </a:fld>
            <a:endParaRPr lang="en-US"/>
          </a:p>
        </p:txBody>
      </p:sp>
    </p:spTree>
    <p:extLst>
      <p:ext uri="{BB962C8B-B14F-4D97-AF65-F5344CB8AC3E}">
        <p14:creationId xmlns:p14="http://schemas.microsoft.com/office/powerpoint/2010/main" val="391073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points</a:t>
            </a:r>
          </a:p>
          <a:p>
            <a:pPr marL="171450" indent="-171450">
              <a:buFont typeface="Arial" panose="020B0604020202020204" pitchFamily="34" charset="0"/>
              <a:buChar char="•"/>
            </a:pPr>
            <a:r>
              <a:rPr lang="en-GB"/>
              <a:t>These are the same challenges to patient outcomes and quality of services – there is a strong link between outcomes and finance, which will be looked at on next slide</a:t>
            </a:r>
          </a:p>
          <a:p>
            <a:pPr marL="171450" indent="-171450">
              <a:buFont typeface="Arial" panose="020B0604020202020204" pitchFamily="34" charset="0"/>
              <a:buChar char="•"/>
            </a:pPr>
            <a:r>
              <a:rPr lang="en-GB"/>
              <a:t>Specifics to draw out</a:t>
            </a:r>
          </a:p>
          <a:p>
            <a:pPr marL="628650" lvl="1" indent="-171450">
              <a:buFont typeface="Arial" panose="020B0604020202020204" pitchFamily="34" charset="0"/>
              <a:buChar char="•"/>
            </a:pPr>
            <a:r>
              <a:rPr lang="en-GB"/>
              <a:t>Covid – peaks and troughs in demand / impact of long covid</a:t>
            </a:r>
          </a:p>
          <a:p>
            <a:pPr marL="628650" lvl="1" indent="-171450">
              <a:buFont typeface="Arial" panose="020B0604020202020204" pitchFamily="34" charset="0"/>
              <a:buChar char="•"/>
            </a:pPr>
            <a:r>
              <a:rPr lang="en-GB"/>
              <a:t>Elective recovery – currently has money attached, but is there staff and capacity?</a:t>
            </a:r>
          </a:p>
          <a:p>
            <a:pPr marL="628650" lvl="1" indent="-171450">
              <a:buFont typeface="Arial" panose="020B0604020202020204" pitchFamily="34" charset="0"/>
              <a:buChar char="•"/>
            </a:pPr>
            <a:r>
              <a:rPr lang="en-GB"/>
              <a:t>Staffing – vacancies can’t be addressed overnight so how do we work differently?</a:t>
            </a:r>
          </a:p>
          <a:p>
            <a:pPr marL="628650" lvl="1" indent="-171450">
              <a:buFont typeface="Arial" panose="020B0604020202020204" pitchFamily="34" charset="0"/>
              <a:buChar char="•"/>
            </a:pPr>
            <a:r>
              <a:rPr lang="en-GB"/>
              <a:t>Health inequalities – in the spotlight – will addressing it increase demand, or reduce costs?</a:t>
            </a:r>
          </a:p>
          <a:p>
            <a:pPr marL="628650" lvl="1" indent="-171450">
              <a:buFont typeface="Arial" panose="020B0604020202020204" pitchFamily="34" charset="0"/>
              <a:buChar char="•"/>
            </a:pPr>
            <a:r>
              <a:rPr lang="en-GB"/>
              <a:t>Cost of living – affects our buying power as organisation </a:t>
            </a:r>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a:p>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Notes for speaker:</a:t>
            </a:r>
            <a:endParaRPr lang="en-GB" sz="1800" i="1">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ourier New" panose="02070309020205020404" pitchFamily="49" charset="0"/>
              <a:buChar char="o"/>
            </a:pPr>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Consider reordering or adding to the bubbles on this slide to reflect local circumstances</a:t>
            </a:r>
            <a:endParaRPr lang="en-GB" sz="1800" i="1">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ourier New" panose="02070309020205020404" pitchFamily="49" charset="0"/>
              <a:buChar char="o"/>
            </a:pPr>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 haven’t added any animation, but you may want to consider having the different challenges appear as you discuss them</a:t>
            </a:r>
            <a:endParaRPr lang="en-GB" sz="1800" i="1">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ourier New" panose="02070309020205020404" pitchFamily="49" charset="0"/>
              <a:buChar char="o"/>
            </a:pPr>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You may want to add local vacancy rates to the national figures below</a:t>
            </a:r>
            <a:endParaRPr lang="en-GB" sz="1800" i="1">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ourier New" panose="02070309020205020404" pitchFamily="49" charset="0"/>
              <a:buChar char="o"/>
            </a:pPr>
            <a:r>
              <a:rPr lang="en-GB" sz="18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Note that this slide is replaying issues that the clinical teams will be aware of but it sets context for the potential opportunities and shows that finance understand the issues</a:t>
            </a:r>
            <a:endParaRPr lang="en-GB" sz="1800" i="1">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2881B9E5-FA1C-3541-829D-72A800E2E03D}" type="slidenum">
              <a:rPr lang="en-US" smtClean="0"/>
              <a:t>8</a:t>
            </a:fld>
            <a:endParaRPr lang="en-US"/>
          </a:p>
        </p:txBody>
      </p:sp>
    </p:spTree>
    <p:extLst>
      <p:ext uri="{BB962C8B-B14F-4D97-AF65-F5344CB8AC3E}">
        <p14:creationId xmlns:p14="http://schemas.microsoft.com/office/powerpoint/2010/main" val="900016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points :</a:t>
            </a:r>
          </a:p>
          <a:p>
            <a:pPr marL="171450" indent="-171450">
              <a:buFont typeface="Arial" panose="020B0604020202020204" pitchFamily="34" charset="0"/>
              <a:buChar char="•"/>
            </a:pPr>
            <a:r>
              <a:rPr lang="en-GB"/>
              <a:t>Moving the conversation from the challenges to thinking about what we can do</a:t>
            </a:r>
          </a:p>
          <a:p>
            <a:pPr marL="171450" indent="-171450">
              <a:buFont typeface="Arial" panose="020B0604020202020204" pitchFamily="34" charset="0"/>
              <a:buChar char="•"/>
            </a:pPr>
            <a:r>
              <a:rPr lang="en-GB" sz="1800">
                <a:effectLst/>
                <a:latin typeface="Arial" panose="020B0604020202020204" pitchFamily="34" charset="0"/>
                <a:ea typeface="Calibri" panose="020F0502020204030204" pitchFamily="34" charset="0"/>
              </a:rPr>
              <a:t>Value-based healthcare focusses our attention on ‘the equitable, sustainable and transparent use of the available resources to achieve better outcomes and experiences for every person.’ </a:t>
            </a:r>
          </a:p>
          <a:p>
            <a:pPr marL="171450" indent="-171450">
              <a:buFont typeface="Arial" panose="020B0604020202020204" pitchFamily="34" charset="0"/>
              <a:buChar char="•"/>
            </a:pPr>
            <a:r>
              <a:rPr lang="en-GB" sz="1800">
                <a:effectLst/>
                <a:latin typeface="Arial" panose="020B0604020202020204" pitchFamily="34" charset="0"/>
              </a:rPr>
              <a:t>Maximise outcomes and/or reduce costs to increase value</a:t>
            </a:r>
          </a:p>
          <a:p>
            <a:pPr marL="171450" indent="-171450">
              <a:buFont typeface="Arial" panose="020B0604020202020204" pitchFamily="34" charset="0"/>
              <a:buChar char="•"/>
            </a:pPr>
            <a:r>
              <a:rPr lang="en-GB" sz="1800">
                <a:effectLst/>
                <a:latin typeface="Arial" panose="020B0604020202020204" pitchFamily="34" charset="0"/>
              </a:rPr>
              <a:t>What are outcomes? Could be patient satisfaction/experience, but also productivity (e.g. reducing LOS or DNA rates)</a:t>
            </a:r>
          </a:p>
          <a:p>
            <a:pPr marL="171450" indent="-171450">
              <a:buFont typeface="Arial" panose="020B0604020202020204" pitchFamily="34" charset="0"/>
              <a:buChar char="•"/>
            </a:pPr>
            <a:r>
              <a:rPr lang="en-GB"/>
              <a:t>This is about system transformation – recognising that blanket efficiency targets are not the answer long term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Arial" panose="020B0604020202020204" pitchFamily="34" charset="0"/>
                <a:ea typeface="Calibri" panose="020F0502020204030204" pitchFamily="34" charset="0"/>
                <a:cs typeface="Times New Roman" panose="02020603050405020304" pitchFamily="18" charset="0"/>
              </a:rPr>
              <a:t>This approach aligns financial requirements with clinical and patient benefits.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2881B9E5-FA1C-3541-829D-72A800E2E03D}" type="slidenum">
              <a:rPr lang="en-US" smtClean="0"/>
              <a:t>9</a:t>
            </a:fld>
            <a:endParaRPr lang="en-US"/>
          </a:p>
        </p:txBody>
      </p:sp>
    </p:spTree>
    <p:extLst>
      <p:ext uri="{BB962C8B-B14F-4D97-AF65-F5344CB8AC3E}">
        <p14:creationId xmlns:p14="http://schemas.microsoft.com/office/powerpoint/2010/main" val="145708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8.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0000" indent="-262800">
              <a:buFont typeface="Arial" panose="020B0604020202020204" pitchFamily="34" charset="0"/>
              <a:buChar char="•"/>
              <a:defRPr/>
            </a:lvl1pPr>
            <a:lvl2pPr marL="504000" indent="-216000">
              <a:buFont typeface="Arial" panose="020B0604020202020204" pitchFamily="34" charset="0"/>
              <a:buChar char="•"/>
              <a:defRPr/>
            </a:lvl2pPr>
            <a:lvl3pPr marL="720000" indent="-216000">
              <a:buFont typeface="Arial" panose="020B0604020202020204" pitchFamily="34" charset="0"/>
              <a:buChar char="•"/>
              <a:defRPr/>
            </a:lvl3pPr>
            <a:lvl4pPr marL="936000" indent="-216000">
              <a:buFont typeface="Arial" panose="020B0604020202020204" pitchFamily="34" charset="0"/>
              <a:buChar char="•"/>
              <a:defRPr/>
            </a:lvl4pPr>
            <a:lvl5pPr marL="1152000" indent="-216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2" name="Footer Placeholder 1"/>
          <p:cNvSpPr>
            <a:spLocks noGrp="1"/>
          </p:cNvSpPr>
          <p:nvPr>
            <p:ph type="ftr" sz="quarter" idx="10"/>
          </p:nvPr>
        </p:nvSpPr>
        <p:spPr/>
        <p:txBody>
          <a:bodyPr/>
          <a:lstStyle/>
          <a:p>
            <a:r>
              <a:rPr lang="en-US"/>
              <a:t>Subtitle to go here</a:t>
            </a:r>
          </a:p>
        </p:txBody>
      </p:sp>
      <p:sp>
        <p:nvSpPr>
          <p:cNvPr id="4" name="Slide Number Placeholder 3"/>
          <p:cNvSpPr>
            <a:spLocks noGrp="1"/>
          </p:cNvSpPr>
          <p:nvPr>
            <p:ph type="sldNum" sz="quarter" idx="11"/>
          </p:nvPr>
        </p:nvSpPr>
        <p:spPr/>
        <p:txBody>
          <a:bodyPr/>
          <a:lstStyle/>
          <a:p>
            <a:fld id="{9133D5B8-6419-7E4E-B490-0DDAD13A1115}" type="slidenum">
              <a:rPr lang="en-US" smtClean="0"/>
              <a:pPr/>
              <a:t>‹#›</a:t>
            </a:fld>
            <a:endParaRPr lang="en-US"/>
          </a:p>
        </p:txBody>
      </p:sp>
    </p:spTree>
    <p:extLst>
      <p:ext uri="{BB962C8B-B14F-4D97-AF65-F5344CB8AC3E}">
        <p14:creationId xmlns:p14="http://schemas.microsoft.com/office/powerpoint/2010/main" val="421707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HFMA">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a:p>
        </p:txBody>
      </p:sp>
      <p:sp>
        <p:nvSpPr>
          <p:cNvPr id="4" name="TextBox 3"/>
          <p:cNvSpPr txBox="1"/>
          <p:nvPr userDrawn="1"/>
        </p:nvSpPr>
        <p:spPr>
          <a:xfrm>
            <a:off x="816003" y="6172586"/>
            <a:ext cx="2880000" cy="288000"/>
          </a:xfrm>
          <a:prstGeom prst="rect">
            <a:avLst/>
          </a:prstGeom>
          <a:solidFill>
            <a:schemeClr val="bg1"/>
          </a:solidFill>
        </p:spPr>
        <p:txBody>
          <a:bodyPr wrap="square" lIns="0" tIns="0" rIns="0" bIns="0" rtlCol="0" anchor="ctr" anchorCtr="0">
            <a:noAutofit/>
          </a:bodyPr>
          <a:lstStyle/>
          <a:p>
            <a:pPr algn="l"/>
            <a:r>
              <a:rPr lang="en-US" sz="900" b="1">
                <a:solidFill>
                  <a:schemeClr val="tx2"/>
                </a:solidFill>
              </a:rPr>
              <a:t>HFMA</a:t>
            </a:r>
          </a:p>
        </p:txBody>
      </p:sp>
      <p:sp>
        <p:nvSpPr>
          <p:cNvPr id="2" name="Footer Placeholder 1"/>
          <p:cNvSpPr>
            <a:spLocks noGrp="1"/>
          </p:cNvSpPr>
          <p:nvPr>
            <p:ph type="ftr" sz="quarter" idx="10"/>
          </p:nvPr>
        </p:nvSpPr>
        <p:spPr/>
        <p:txBody>
          <a:bodyPr/>
          <a:lstStyle/>
          <a:p>
            <a:r>
              <a:rPr lang="en-US"/>
              <a:t>Subtitle to go here</a:t>
            </a:r>
          </a:p>
        </p:txBody>
      </p:sp>
    </p:spTree>
    <p:extLst>
      <p:ext uri="{BB962C8B-B14F-4D97-AF65-F5344CB8AC3E}">
        <p14:creationId xmlns:p14="http://schemas.microsoft.com/office/powerpoint/2010/main" val="83067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Header 1 Orange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6003" y="1360407"/>
            <a:ext cx="8639980" cy="1795363"/>
          </a:xfrm>
        </p:spPr>
        <p:txBody>
          <a:bodyPr anchor="t" anchorCtr="0"/>
          <a:lstStyle>
            <a:lvl1pPr algn="l">
              <a:lnSpc>
                <a:spcPts val="7000"/>
              </a:lnSpc>
              <a:defRPr sz="7000" b="1" cap="none">
                <a:solidFill>
                  <a:schemeClr val="bg2"/>
                </a:solidFill>
              </a:defRPr>
            </a:lvl1pPr>
          </a:lstStyle>
          <a:p>
            <a:r>
              <a:rPr lang="en-US"/>
              <a:t>Click to edit master title style</a:t>
            </a:r>
          </a:p>
        </p:txBody>
      </p:sp>
      <p:sp>
        <p:nvSpPr>
          <p:cNvPr id="14" name="Slide Number Placeholder 4"/>
          <p:cNvSpPr>
            <a:spLocks noGrp="1"/>
          </p:cNvSpPr>
          <p:nvPr>
            <p:ph type="sldNum" sz="quarter" idx="4"/>
          </p:nvPr>
        </p:nvSpPr>
        <p:spPr>
          <a:xfrm>
            <a:off x="10895997" y="6253671"/>
            <a:ext cx="480000" cy="138499"/>
          </a:xfrm>
          <a:prstGeom prst="rect">
            <a:avLst/>
          </a:prstGeom>
        </p:spPr>
        <p:txBody>
          <a:bodyPr vert="horz" lIns="0" tIns="0" rIns="0" bIns="0" rtlCol="0" anchor="ctr">
            <a:spAutoFit/>
          </a:bodyPr>
          <a:lstStyle>
            <a:lvl1pPr algn="r">
              <a:defRPr sz="900" b="1">
                <a:solidFill>
                  <a:schemeClr val="bg1"/>
                </a:solidFill>
              </a:defRPr>
            </a:lvl1pPr>
          </a:lstStyle>
          <a:p>
            <a:fld id="{9133D5B8-6419-7E4E-B490-0DDAD13A1115}" type="slidenum">
              <a:rPr lang="en-US" smtClean="0"/>
              <a:pPr/>
              <a:t>‹#›</a:t>
            </a:fld>
            <a:endParaRPr lang="en-US"/>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003" y="6196917"/>
            <a:ext cx="336000" cy="252000"/>
          </a:xfrm>
          <a:prstGeom prst="rect">
            <a:avLst/>
          </a:prstGeom>
        </p:spPr>
      </p:pic>
      <p:sp>
        <p:nvSpPr>
          <p:cNvPr id="17" name="Footer Placeholder 3"/>
          <p:cNvSpPr txBox="1">
            <a:spLocks/>
          </p:cNvSpPr>
          <p:nvPr userDrawn="1"/>
        </p:nvSpPr>
        <p:spPr>
          <a:xfrm>
            <a:off x="1271541" y="6253671"/>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sp>
        <p:nvSpPr>
          <p:cNvPr id="3" name="Footer Placeholder 2"/>
          <p:cNvSpPr>
            <a:spLocks noGrp="1"/>
          </p:cNvSpPr>
          <p:nvPr>
            <p:ph type="ftr" sz="quarter" idx="10"/>
          </p:nvPr>
        </p:nvSpPr>
        <p:spPr/>
        <p:txBody>
          <a:bodyPr/>
          <a:lstStyle/>
          <a:p>
            <a:r>
              <a:rPr lang="en-US"/>
              <a:t>Subtitle to go here</a:t>
            </a:r>
          </a:p>
        </p:txBody>
      </p:sp>
    </p:spTree>
    <p:extLst>
      <p:ext uri="{BB962C8B-B14F-4D97-AF65-F5344CB8AC3E}">
        <p14:creationId xmlns:p14="http://schemas.microsoft.com/office/powerpoint/2010/main" val="2388673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1 Orange Yellow">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053B3A8A-B100-42BA-A062-5381EC89507D}"/>
              </a:ext>
            </a:extLst>
          </p:cNvPr>
          <p:cNvPicPr>
            <a:picLocks noChangeAspect="1"/>
          </p:cNvPicPr>
          <p:nvPr userDrawn="1"/>
        </p:nvPicPr>
        <p:blipFill>
          <a:blip r:embed="rId2"/>
          <a:stretch>
            <a:fillRect/>
          </a:stretch>
        </p:blipFill>
        <p:spPr>
          <a:xfrm>
            <a:off x="0" y="1127"/>
            <a:ext cx="12192000" cy="6858000"/>
          </a:xfrm>
          <a:prstGeom prst="rect">
            <a:avLst/>
          </a:prstGeom>
        </p:spPr>
      </p:pic>
      <p:sp>
        <p:nvSpPr>
          <p:cNvPr id="2" name="Title 1"/>
          <p:cNvSpPr>
            <a:spLocks noGrp="1"/>
          </p:cNvSpPr>
          <p:nvPr>
            <p:ph type="ctrTitle"/>
          </p:nvPr>
        </p:nvSpPr>
        <p:spPr>
          <a:xfrm>
            <a:off x="1297336" y="2701071"/>
            <a:ext cx="10363200" cy="646331"/>
          </a:xfrm>
        </p:spPr>
        <p:txBody>
          <a:bodyPr lIns="0" tIns="0" rIns="0" bIns="0" anchor="b" anchorCtr="0">
            <a:spAutoFit/>
          </a:bodyPr>
          <a:lstStyle>
            <a:lvl1pPr algn="l">
              <a:defRPr sz="4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1" name="Picture 10">
            <a:extLst>
              <a:ext uri="{FF2B5EF4-FFF2-40B4-BE49-F238E27FC236}">
                <a16:creationId xmlns:a16="http://schemas.microsoft.com/office/drawing/2014/main" id="{2FDFA710-765A-4E69-B70B-4C406E8C38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1636544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 Orange Yellow">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053B3A8A-B100-42BA-A062-5381EC89507D}"/>
              </a:ext>
            </a:extLst>
          </p:cNvPr>
          <p:cNvPicPr>
            <a:picLocks noChangeAspect="1"/>
          </p:cNvPicPr>
          <p:nvPr userDrawn="1"/>
        </p:nvPicPr>
        <p:blipFill>
          <a:blip r:embed="rId2"/>
          <a:stretch>
            <a:fillRect/>
          </a:stretch>
        </p:blipFill>
        <p:spPr>
          <a:xfrm>
            <a:off x="0" y="1127"/>
            <a:ext cx="12192000" cy="6858000"/>
          </a:xfrm>
          <a:prstGeom prst="rect">
            <a:avLst/>
          </a:prstGeom>
        </p:spPr>
      </p:pic>
      <p:sp>
        <p:nvSpPr>
          <p:cNvPr id="2" name="Title 1"/>
          <p:cNvSpPr>
            <a:spLocks noGrp="1"/>
          </p:cNvSpPr>
          <p:nvPr>
            <p:ph type="ctrTitle"/>
          </p:nvPr>
        </p:nvSpPr>
        <p:spPr>
          <a:xfrm>
            <a:off x="1297336" y="2701071"/>
            <a:ext cx="10363200" cy="646331"/>
          </a:xfrm>
        </p:spPr>
        <p:txBody>
          <a:bodyPr lIns="0" tIns="0" rIns="0" bIns="0" anchor="b" anchorCtr="0">
            <a:spAutoFit/>
          </a:bodyPr>
          <a:lstStyle>
            <a:lvl1pPr algn="l">
              <a:defRPr sz="4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3"/>
          <p:cNvSpPr>
            <a:spLocks noGrp="1"/>
          </p:cNvSpPr>
          <p:nvPr>
            <p:ph type="body" sz="quarter" idx="12"/>
          </p:nvPr>
        </p:nvSpPr>
        <p:spPr>
          <a:xfrm>
            <a:off x="1768152" y="1099299"/>
            <a:ext cx="3840000" cy="138499"/>
          </a:xfrm>
        </p:spPr>
        <p:txBody>
          <a:bodyPr lIns="0" tIns="0" rIns="0" bIns="0">
            <a:spAutoFit/>
          </a:bodyPr>
          <a:lstStyle>
            <a:lvl1pPr marL="0" indent="0">
              <a:buNone/>
              <a:defRPr sz="900" b="1" i="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3"/>
          <p:cNvSpPr>
            <a:spLocks noGrp="1"/>
          </p:cNvSpPr>
          <p:nvPr>
            <p:ph type="body" sz="quarter" idx="13"/>
          </p:nvPr>
        </p:nvSpPr>
        <p:spPr>
          <a:xfrm>
            <a:off x="1768152" y="1235491"/>
            <a:ext cx="3840000" cy="138499"/>
          </a:xfrm>
        </p:spPr>
        <p:txBody>
          <a:bodyPr lIns="0" tIns="0" rIns="0" bIns="0">
            <a:spAutoFit/>
          </a:bodyPr>
          <a:lstStyle>
            <a:lvl1pPr marL="0" indent="0">
              <a:buNone/>
              <a:defRPr sz="9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1" name="Picture 10">
            <a:extLst>
              <a:ext uri="{FF2B5EF4-FFF2-40B4-BE49-F238E27FC236}">
                <a16:creationId xmlns:a16="http://schemas.microsoft.com/office/drawing/2014/main" id="{2FDFA710-765A-4E69-B70B-4C406E8C38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pic>
        <p:nvPicPr>
          <p:cNvPr id="13" name="Picture 12">
            <a:extLst>
              <a:ext uri="{FF2B5EF4-FFF2-40B4-BE49-F238E27FC236}">
                <a16:creationId xmlns:a16="http://schemas.microsoft.com/office/drawing/2014/main" id="{3A2F7DB9-C3DD-4BC7-9E66-F62E9E8681E2}"/>
              </a:ext>
            </a:extLst>
          </p:cNvPr>
          <p:cNvPicPr>
            <a:picLocks noChangeAspect="1"/>
          </p:cNvPicPr>
          <p:nvPr userDrawn="1"/>
        </p:nvPicPr>
        <p:blipFill>
          <a:blip r:embed="rId4"/>
          <a:srcRect/>
          <a:stretch/>
        </p:blipFill>
        <p:spPr>
          <a:xfrm>
            <a:off x="1315303" y="1099296"/>
            <a:ext cx="210857" cy="252000"/>
          </a:xfrm>
          <a:prstGeom prst="rect">
            <a:avLst/>
          </a:prstGeom>
        </p:spPr>
      </p:pic>
    </p:spTree>
    <p:extLst>
      <p:ext uri="{BB962C8B-B14F-4D97-AF65-F5344CB8AC3E}">
        <p14:creationId xmlns:p14="http://schemas.microsoft.com/office/powerpoint/2010/main" val="3145188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 Orange Yellow - no identifier">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6587068" y="2143128"/>
            <a:ext cx="5604933" cy="4715999"/>
          </a:xfrm>
        </p:spPr>
        <p:txBody>
          <a:bodyPr/>
          <a:lstStyle>
            <a:lvl1pPr marL="0" indent="0">
              <a:buNone/>
              <a:defRPr/>
            </a:lvl1pPr>
          </a:lstStyle>
          <a:p>
            <a:endParaRPr lang="en-US"/>
          </a:p>
        </p:txBody>
      </p:sp>
      <p:sp>
        <p:nvSpPr>
          <p:cNvPr id="2" name="Title 1"/>
          <p:cNvSpPr>
            <a:spLocks noGrp="1"/>
          </p:cNvSpPr>
          <p:nvPr>
            <p:ph type="ctrTitle"/>
          </p:nvPr>
        </p:nvSpPr>
        <p:spPr>
          <a:xfrm>
            <a:off x="1297336" y="2701071"/>
            <a:ext cx="10363200" cy="646331"/>
          </a:xfrm>
        </p:spPr>
        <p:txBody>
          <a:bodyPr lIns="0" tIns="0" rIns="0" bIns="0" anchor="b" anchorCtr="0">
            <a:spAutoFit/>
          </a:bodyPr>
          <a:lstStyle>
            <a:lvl1pPr algn="l">
              <a:defRPr sz="4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a:extLst>
              <a:ext uri="{FF2B5EF4-FFF2-40B4-BE49-F238E27FC236}">
                <a16:creationId xmlns:a16="http://schemas.microsoft.com/office/drawing/2014/main" id="{7B2DAB9D-D45B-4C0D-9D0F-FD20B9581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3537785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1 Orange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6003" y="1360407"/>
            <a:ext cx="8639980" cy="1795363"/>
          </a:xfrm>
        </p:spPr>
        <p:txBody>
          <a:bodyPr anchor="t" anchorCtr="0"/>
          <a:lstStyle>
            <a:lvl1pPr algn="l">
              <a:lnSpc>
                <a:spcPts val="7000"/>
              </a:lnSpc>
              <a:defRPr sz="7000" b="1" cap="none">
                <a:solidFill>
                  <a:schemeClr val="bg1"/>
                </a:solidFill>
              </a:defRPr>
            </a:lvl1pPr>
          </a:lstStyle>
          <a:p>
            <a:r>
              <a:rPr lang="en-US"/>
              <a:t>Click to edit master title style</a:t>
            </a:r>
          </a:p>
        </p:txBody>
      </p:sp>
      <p:sp>
        <p:nvSpPr>
          <p:cNvPr id="14" name="Slide Number Placeholder 4"/>
          <p:cNvSpPr>
            <a:spLocks noGrp="1"/>
          </p:cNvSpPr>
          <p:nvPr>
            <p:ph type="sldNum" sz="quarter" idx="4"/>
          </p:nvPr>
        </p:nvSpPr>
        <p:spPr>
          <a:xfrm>
            <a:off x="10895997" y="6253671"/>
            <a:ext cx="480000" cy="138499"/>
          </a:xfrm>
          <a:prstGeom prst="rect">
            <a:avLst/>
          </a:prstGeom>
        </p:spPr>
        <p:txBody>
          <a:bodyPr vert="horz" lIns="0" tIns="0" rIns="0" bIns="0" rtlCol="0" anchor="ctr">
            <a:spAutoFit/>
          </a:bodyPr>
          <a:lstStyle>
            <a:lvl1pPr algn="r">
              <a:defRPr sz="900" b="1">
                <a:solidFill>
                  <a:schemeClr val="bg1"/>
                </a:solidFill>
              </a:defRPr>
            </a:lvl1pPr>
          </a:lstStyle>
          <a:p>
            <a:fld id="{9133D5B8-6419-7E4E-B490-0DDAD13A1115}" type="slidenum">
              <a:rPr lang="en-US" smtClean="0"/>
              <a:pPr/>
              <a:t>‹#›</a:t>
            </a:fld>
            <a:endParaRPr lang="en-US"/>
          </a:p>
        </p:txBody>
      </p:sp>
      <p:sp>
        <p:nvSpPr>
          <p:cNvPr id="17" name="Footer Placeholder 3"/>
          <p:cNvSpPr txBox="1">
            <a:spLocks/>
          </p:cNvSpPr>
          <p:nvPr userDrawn="1"/>
        </p:nvSpPr>
        <p:spPr>
          <a:xfrm>
            <a:off x="1271541" y="6253671"/>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sp>
        <p:nvSpPr>
          <p:cNvPr id="3" name="Footer Placeholder 2"/>
          <p:cNvSpPr>
            <a:spLocks noGrp="1"/>
          </p:cNvSpPr>
          <p:nvPr>
            <p:ph type="ftr" sz="quarter" idx="10"/>
          </p:nvPr>
        </p:nvSpPr>
        <p:spPr/>
        <p:txBody>
          <a:bodyPr/>
          <a:lstStyle/>
          <a:p>
            <a:r>
              <a:rPr lang="en-US"/>
              <a:t>Subtitle to go here</a:t>
            </a:r>
          </a:p>
        </p:txBody>
      </p:sp>
    </p:spTree>
    <p:extLst>
      <p:ext uri="{BB962C8B-B14F-4D97-AF65-F5344CB8AC3E}">
        <p14:creationId xmlns:p14="http://schemas.microsoft.com/office/powerpoint/2010/main" val="1615488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1 Orange Yellow - HFMA">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2" name="Title 1"/>
          <p:cNvSpPr>
            <a:spLocks noGrp="1"/>
          </p:cNvSpPr>
          <p:nvPr>
            <p:ph type="title" hasCustomPrompt="1"/>
          </p:nvPr>
        </p:nvSpPr>
        <p:spPr>
          <a:xfrm>
            <a:off x="816003" y="1360407"/>
            <a:ext cx="8639980" cy="1795363"/>
          </a:xfrm>
        </p:spPr>
        <p:txBody>
          <a:bodyPr anchor="t" anchorCtr="0"/>
          <a:lstStyle>
            <a:lvl1pPr algn="l">
              <a:lnSpc>
                <a:spcPts val="7000"/>
              </a:lnSpc>
              <a:defRPr sz="7000" b="1" cap="none">
                <a:solidFill>
                  <a:schemeClr val="bg1"/>
                </a:solidFill>
              </a:defRPr>
            </a:lvl1pPr>
          </a:lstStyle>
          <a:p>
            <a:r>
              <a:rPr lang="en-US"/>
              <a:t>Click to edit master title style</a:t>
            </a:r>
          </a:p>
        </p:txBody>
      </p:sp>
      <p:cxnSp>
        <p:nvCxnSpPr>
          <p:cNvPr id="11" name="Straight Connector 10"/>
          <p:cNvCxnSpPr/>
          <p:nvPr userDrawn="1"/>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4"/>
          <p:cNvSpPr>
            <a:spLocks noGrp="1"/>
          </p:cNvSpPr>
          <p:nvPr>
            <p:ph type="sldNum" sz="quarter" idx="4"/>
          </p:nvPr>
        </p:nvSpPr>
        <p:spPr>
          <a:xfrm>
            <a:off x="10895997" y="6253671"/>
            <a:ext cx="480000" cy="138499"/>
          </a:xfrm>
          <a:prstGeom prst="rect">
            <a:avLst/>
          </a:prstGeom>
        </p:spPr>
        <p:txBody>
          <a:bodyPr vert="horz" lIns="0" tIns="0" rIns="0" bIns="0" rtlCol="0" anchor="ctr">
            <a:spAutoFit/>
          </a:bodyPr>
          <a:lstStyle>
            <a:lvl1pPr algn="r">
              <a:defRPr sz="900" b="1">
                <a:solidFill>
                  <a:schemeClr val="bg1"/>
                </a:solidFill>
              </a:defRPr>
            </a:lvl1pPr>
          </a:lstStyle>
          <a:p>
            <a:fld id="{9133D5B8-6419-7E4E-B490-0DDAD13A1115}" type="slidenum">
              <a:rPr lang="en-US" smtClean="0"/>
              <a:pPr/>
              <a:t>‹#›</a:t>
            </a:fld>
            <a:endParaRPr lang="en-US"/>
          </a:p>
        </p:txBody>
      </p:sp>
      <p:sp>
        <p:nvSpPr>
          <p:cNvPr id="9" name="TextBox 8"/>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a:solidFill>
                  <a:srgbClr val="FFFFFF"/>
                </a:solidFill>
              </a:rPr>
              <a:t>HFMA</a:t>
            </a:r>
          </a:p>
        </p:txBody>
      </p:sp>
      <p:sp>
        <p:nvSpPr>
          <p:cNvPr id="3" name="Footer Placeholder 2"/>
          <p:cNvSpPr>
            <a:spLocks noGrp="1"/>
          </p:cNvSpPr>
          <p:nvPr>
            <p:ph type="ftr" sz="quarter" idx="10"/>
          </p:nvPr>
        </p:nvSpPr>
        <p:spPr/>
        <p:txBody>
          <a:bodyPr/>
          <a:lstStyle/>
          <a:p>
            <a:r>
              <a:rPr lang="en-US"/>
              <a:t>Subtitle to go here</a:t>
            </a:r>
          </a:p>
        </p:txBody>
      </p:sp>
    </p:spTree>
    <p:extLst>
      <p:ext uri="{BB962C8B-B14F-4D97-AF65-F5344CB8AC3E}">
        <p14:creationId xmlns:p14="http://schemas.microsoft.com/office/powerpoint/2010/main" val="2495701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1 Orange Yellow">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Subtitle to go here</a:t>
            </a:r>
          </a:p>
        </p:txBody>
      </p:sp>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a:p>
        </p:txBody>
      </p:sp>
      <p:sp>
        <p:nvSpPr>
          <p:cNvPr id="8" name="Rectangle 7"/>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5"/>
          <p:cNvSpPr>
            <a:spLocks noGrp="1"/>
          </p:cNvSpPr>
          <p:nvPr>
            <p:ph type="ctrTitle"/>
          </p:nvPr>
        </p:nvSpPr>
        <p:spPr>
          <a:xfrm>
            <a:off x="1045229" y="2284939"/>
            <a:ext cx="10363200" cy="923330"/>
          </a:xfrm>
        </p:spPr>
        <p:txBody>
          <a:bodyPr/>
          <a:lstStyle>
            <a:lvl1pPr>
              <a:defRPr>
                <a:solidFill>
                  <a:schemeClr val="bg1"/>
                </a:solidFill>
              </a:defRPr>
            </a:lvl1pPr>
          </a:lstStyle>
          <a:p>
            <a:endParaRPr lang="en-GB" sz="6000"/>
          </a:p>
        </p:txBody>
      </p:sp>
      <p:sp>
        <p:nvSpPr>
          <p:cNvPr id="11" name="Title 5"/>
          <p:cNvSpPr txBox="1">
            <a:spLocks/>
          </p:cNvSpPr>
          <p:nvPr userDrawn="1"/>
        </p:nvSpPr>
        <p:spPr>
          <a:xfrm>
            <a:off x="1045231" y="4715133"/>
            <a:ext cx="10247869" cy="1585049"/>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1000">
                <a:latin typeface="+mn-lt"/>
              </a:rPr>
              <a:t>About the HFMA</a:t>
            </a:r>
          </a:p>
          <a:p>
            <a:pPr>
              <a:spcAft>
                <a:spcPts val="600"/>
              </a:spcAft>
            </a:pPr>
            <a:r>
              <a:rPr lang="en-GB" sz="1000" b="0">
                <a:latin typeface="+mn-lt"/>
              </a:rPr>
              <a:t>The Healthcare Financial Management Association (HFMA) is the UK representative body for finance professionals working in the NHS and the wider healthcare sector. Our aim is to support the NHS finance function, to promote good practice in financial management and to improve the general understanding of NHS finance issues.</a:t>
            </a:r>
          </a:p>
          <a:p>
            <a:pPr>
              <a:spcAft>
                <a:spcPts val="600"/>
              </a:spcAft>
            </a:pPr>
            <a:r>
              <a:rPr lang="en-GB" sz="1000" b="0">
                <a:latin typeface="+mn-lt"/>
              </a:rPr>
              <a:t>Our work is informed by a number of committees and special interest groups made up of healthcare finance practitioners. We publish numerous guides and briefings aimed at finance professionals, non-executive directors and non-finance staff. We also provide training and development opportunities – including a suite of web based learning modules – across all of these groups. </a:t>
            </a:r>
          </a:p>
          <a:p>
            <a:pPr>
              <a:spcAft>
                <a:spcPts val="600"/>
              </a:spcAft>
            </a:pPr>
            <a:endParaRPr lang="en-GB" sz="1000" b="0">
              <a:latin typeface="+mn-lt"/>
            </a:endParaRPr>
          </a:p>
          <a:p>
            <a:pPr>
              <a:spcAft>
                <a:spcPts val="600"/>
              </a:spcAft>
            </a:pPr>
            <a:r>
              <a:rPr lang="en-GB" sz="1800" err="1">
                <a:latin typeface="+mn-lt"/>
              </a:rPr>
              <a:t>www.hfma.org.uk</a:t>
            </a:r>
            <a:endParaRPr lang="en-GB" sz="1800">
              <a:latin typeface="+mn-lt"/>
            </a:endParaRPr>
          </a:p>
        </p:txBody>
      </p:sp>
      <p:pic>
        <p:nvPicPr>
          <p:cNvPr id="10" name="Picture 9">
            <a:extLst>
              <a:ext uri="{FF2B5EF4-FFF2-40B4-BE49-F238E27FC236}">
                <a16:creationId xmlns:a16="http://schemas.microsoft.com/office/drawing/2014/main" id="{DA27EB30-5ADC-4F80-AB8B-ECC351B499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3743884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2 Purple Blue">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D69B8F91-18FA-4A1F-8AB8-1F75A9F67DC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303533" y="2701071"/>
            <a:ext cx="10363200" cy="646331"/>
          </a:xfrm>
        </p:spPr>
        <p:txBody>
          <a:bodyPr lIns="0" tIns="0" rIns="0" bIns="0" anchor="b" anchorCtr="0">
            <a:spAutoFit/>
          </a:bodyPr>
          <a:lstStyle>
            <a:lvl1pPr algn="l">
              <a:defRPr sz="4200" b="1">
                <a:solidFill>
                  <a:srgbClr val="FFFFFF"/>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3" name="Picture 12">
            <a:extLst>
              <a:ext uri="{FF2B5EF4-FFF2-40B4-BE49-F238E27FC236}">
                <a16:creationId xmlns:a16="http://schemas.microsoft.com/office/drawing/2014/main" id="{DA7C6499-25BF-4687-82C4-D1B07A8D9A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2392141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2 Purple Blue">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D69B8F91-18FA-4A1F-8AB8-1F75A9F67DC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303533" y="2701071"/>
            <a:ext cx="10363200" cy="646331"/>
          </a:xfrm>
        </p:spPr>
        <p:txBody>
          <a:bodyPr lIns="0" tIns="0" rIns="0" bIns="0" anchor="b" anchorCtr="0">
            <a:spAutoFit/>
          </a:bodyPr>
          <a:lstStyle>
            <a:lvl1pPr algn="l">
              <a:defRPr sz="4200" b="1">
                <a:solidFill>
                  <a:srgbClr val="FFFFFF"/>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3"/>
          <p:cNvSpPr>
            <a:spLocks noGrp="1"/>
          </p:cNvSpPr>
          <p:nvPr>
            <p:ph type="body" sz="quarter" idx="12"/>
          </p:nvPr>
        </p:nvSpPr>
        <p:spPr>
          <a:xfrm>
            <a:off x="1768152" y="1099299"/>
            <a:ext cx="3840000" cy="138499"/>
          </a:xfrm>
        </p:spPr>
        <p:txBody>
          <a:bodyPr lIns="0" tIns="0" rIns="0" bIns="0">
            <a:spAutoFit/>
          </a:bodyPr>
          <a:lstStyle>
            <a:lvl1pPr marL="0" indent="0">
              <a:buNone/>
              <a:defRPr sz="900" b="1" i="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Text Placeholder 13"/>
          <p:cNvSpPr>
            <a:spLocks noGrp="1"/>
          </p:cNvSpPr>
          <p:nvPr>
            <p:ph type="body" sz="quarter" idx="13"/>
          </p:nvPr>
        </p:nvSpPr>
        <p:spPr>
          <a:xfrm>
            <a:off x="1768152" y="1235491"/>
            <a:ext cx="3840000" cy="138499"/>
          </a:xfrm>
        </p:spPr>
        <p:txBody>
          <a:bodyPr lIns="0" tIns="0" rIns="0" bIns="0">
            <a:spAutoFit/>
          </a:bodyPr>
          <a:lstStyle>
            <a:lvl1pPr marL="0" indent="0">
              <a:buNone/>
              <a:defRPr sz="9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9" name="Picture 18"/>
          <p:cNvPicPr>
            <a:picLocks noChangeAspect="1"/>
          </p:cNvPicPr>
          <p:nvPr userDrawn="1"/>
        </p:nvPicPr>
        <p:blipFill>
          <a:blip r:embed="rId3"/>
          <a:srcRect/>
          <a:stretch/>
        </p:blipFill>
        <p:spPr>
          <a:xfrm>
            <a:off x="1323929" y="1099296"/>
            <a:ext cx="210857" cy="252000"/>
          </a:xfrm>
          <a:prstGeom prst="rect">
            <a:avLst/>
          </a:prstGeom>
        </p:spPr>
      </p:pic>
      <p:pic>
        <p:nvPicPr>
          <p:cNvPr id="13" name="Picture 12">
            <a:extLst>
              <a:ext uri="{FF2B5EF4-FFF2-40B4-BE49-F238E27FC236}">
                <a16:creationId xmlns:a16="http://schemas.microsoft.com/office/drawing/2014/main" id="{DA7C6499-25BF-4687-82C4-D1B07A8D9A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3683891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HFM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0000" indent="-2628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9133D5B8-6419-7E4E-B490-0DDAD13A1115}" type="slidenum">
              <a:rPr lang="en-US" smtClean="0"/>
              <a:pPr/>
              <a:t>‹#›</a:t>
            </a:fld>
            <a:endParaRPr lang="en-US"/>
          </a:p>
        </p:txBody>
      </p:sp>
      <p:sp>
        <p:nvSpPr>
          <p:cNvPr id="6" name="TextBox 5"/>
          <p:cNvSpPr txBox="1"/>
          <p:nvPr userDrawn="1"/>
        </p:nvSpPr>
        <p:spPr>
          <a:xfrm>
            <a:off x="816004" y="6172586"/>
            <a:ext cx="2880000" cy="288000"/>
          </a:xfrm>
          <a:prstGeom prst="rect">
            <a:avLst/>
          </a:prstGeom>
          <a:solidFill>
            <a:schemeClr val="bg1"/>
          </a:solidFill>
        </p:spPr>
        <p:txBody>
          <a:bodyPr wrap="square" lIns="0" tIns="0" rIns="0" bIns="0" rtlCol="0" anchor="ctr" anchorCtr="0">
            <a:noAutofit/>
          </a:bodyPr>
          <a:lstStyle/>
          <a:p>
            <a:pPr algn="l"/>
            <a:r>
              <a:rPr lang="en-US" sz="900" b="1">
                <a:solidFill>
                  <a:schemeClr val="tx2"/>
                </a:solidFill>
              </a:rPr>
              <a:t>HFMA</a:t>
            </a:r>
          </a:p>
        </p:txBody>
      </p:sp>
      <p:sp>
        <p:nvSpPr>
          <p:cNvPr id="2" name="Footer Placeholder 1"/>
          <p:cNvSpPr>
            <a:spLocks noGrp="1"/>
          </p:cNvSpPr>
          <p:nvPr>
            <p:ph type="ftr" sz="quarter" idx="10"/>
          </p:nvPr>
        </p:nvSpPr>
        <p:spPr/>
        <p:txBody>
          <a:bodyPr/>
          <a:lstStyle/>
          <a:p>
            <a:r>
              <a:rPr lang="en-US"/>
              <a:t>Subtitle to go here</a:t>
            </a:r>
          </a:p>
        </p:txBody>
      </p:sp>
    </p:spTree>
    <p:extLst>
      <p:ext uri="{BB962C8B-B14F-4D97-AF65-F5344CB8AC3E}">
        <p14:creationId xmlns:p14="http://schemas.microsoft.com/office/powerpoint/2010/main" val="616238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2 Purple Blue - no identifi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6587068" y="2142000"/>
            <a:ext cx="5604933"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71"/>
            <a:ext cx="10363200" cy="646331"/>
          </a:xfrm>
        </p:spPr>
        <p:txBody>
          <a:bodyPr lIns="0" tIns="0" rIns="0" bIns="0" anchor="b" anchorCtr="0">
            <a:spAutoFit/>
          </a:bodyPr>
          <a:lstStyle>
            <a:lvl1pPr algn="l">
              <a:defRPr sz="4200" b="1">
                <a:solidFill>
                  <a:srgbClr val="FFFFFF"/>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a:extLst>
              <a:ext uri="{FF2B5EF4-FFF2-40B4-BE49-F238E27FC236}">
                <a16:creationId xmlns:a16="http://schemas.microsoft.com/office/drawing/2014/main" id="{E99A49BA-F39A-4EE5-96E6-17B06D6F4C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3977876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2 Purple Blue">
    <p:spTree>
      <p:nvGrpSpPr>
        <p:cNvPr id="1" name=""/>
        <p:cNvGrpSpPr/>
        <p:nvPr/>
      </p:nvGrpSpPr>
      <p:grpSpPr>
        <a:xfrm>
          <a:off x="0" y="0"/>
          <a:ext cx="0" cy="0"/>
          <a:chOff x="0" y="0"/>
          <a:chExt cx="0" cy="0"/>
        </a:xfrm>
      </p:grpSpPr>
      <p:cxnSp>
        <p:nvCxnSpPr>
          <p:cNvPr id="11" name="Straight Connector 10"/>
          <p:cNvCxnSpPr/>
          <p:nvPr userDrawn="1"/>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60407"/>
            <a:ext cx="8639980" cy="1795363"/>
          </a:xfrm>
        </p:spPr>
        <p:txBody>
          <a:bodyPr anchor="t" anchorCtr="0"/>
          <a:lstStyle>
            <a:lvl1pPr algn="l">
              <a:lnSpc>
                <a:spcPts val="7000"/>
              </a:lnSpc>
              <a:defRPr sz="7000" b="1" cap="none">
                <a:solidFill>
                  <a:schemeClr val="bg1"/>
                </a:solidFill>
              </a:defRPr>
            </a:lvl1pPr>
          </a:lstStyle>
          <a:p>
            <a:r>
              <a:rPr lang="en-US"/>
              <a:t>Click to edit master title style</a:t>
            </a:r>
          </a:p>
        </p:txBody>
      </p:sp>
      <p:sp>
        <p:nvSpPr>
          <p:cNvPr id="3" name="Slide Number Placeholder 2"/>
          <p:cNvSpPr>
            <a:spLocks noGrp="1"/>
          </p:cNvSpPr>
          <p:nvPr>
            <p:ph type="sldNum" sz="quarter" idx="11"/>
          </p:nvPr>
        </p:nvSpPr>
        <p:spPr>
          <a:xfrm>
            <a:off x="10895997" y="6253671"/>
            <a:ext cx="480000" cy="138499"/>
          </a:xfrm>
          <a:prstGeom prst="rect">
            <a:avLst/>
          </a:prstGeom>
        </p:spPr>
        <p:txBody>
          <a:bodyPr/>
          <a:lstStyle>
            <a:lvl1pPr>
              <a:defRPr>
                <a:solidFill>
                  <a:srgbClr val="FFFFFF"/>
                </a:solidFill>
              </a:defRPr>
            </a:lvl1pPr>
          </a:lstStyle>
          <a:p>
            <a:fld id="{9133D5B8-6419-7E4E-B490-0DDAD13A1115}" type="slidenum">
              <a:rPr lang="en-US" smtClean="0"/>
              <a:pPr/>
              <a:t>‹#›</a:t>
            </a:fld>
            <a:endParaRPr lang="en-US"/>
          </a:p>
        </p:txBody>
      </p:sp>
      <p:sp>
        <p:nvSpPr>
          <p:cNvPr id="15" name="Footer Placeholder 3"/>
          <p:cNvSpPr txBox="1">
            <a:spLocks/>
          </p:cNvSpPr>
          <p:nvPr userDrawn="1"/>
        </p:nvSpPr>
        <p:spPr>
          <a:xfrm>
            <a:off x="1271541" y="6253671"/>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sp>
        <p:nvSpPr>
          <p:cNvPr id="4" name="Footer Placeholder 3"/>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2366063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2 Purple Blue - HFMA">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60407"/>
            <a:ext cx="8639980" cy="1795363"/>
          </a:xfrm>
        </p:spPr>
        <p:txBody>
          <a:bodyPr anchor="t" anchorCtr="0"/>
          <a:lstStyle>
            <a:lvl1pPr algn="l">
              <a:lnSpc>
                <a:spcPts val="7000"/>
              </a:lnSpc>
              <a:defRPr sz="7000" b="1" cap="none">
                <a:solidFill>
                  <a:schemeClr val="bg1"/>
                </a:solidFill>
              </a:defRPr>
            </a:lvl1pPr>
          </a:lstStyle>
          <a:p>
            <a:r>
              <a:rPr lang="en-US"/>
              <a:t>Click to edit master title style</a:t>
            </a:r>
          </a:p>
        </p:txBody>
      </p:sp>
      <p:sp>
        <p:nvSpPr>
          <p:cNvPr id="3" name="Slide Number Placeholder 2"/>
          <p:cNvSpPr>
            <a:spLocks noGrp="1"/>
          </p:cNvSpPr>
          <p:nvPr>
            <p:ph type="sldNum" sz="quarter" idx="11"/>
          </p:nvPr>
        </p:nvSpPr>
        <p:spPr>
          <a:xfrm>
            <a:off x="10895997" y="6253671"/>
            <a:ext cx="480000" cy="138499"/>
          </a:xfrm>
          <a:prstGeom prst="rect">
            <a:avLst/>
          </a:prstGeom>
        </p:spPr>
        <p:txBody>
          <a:bodyPr/>
          <a:lstStyle>
            <a:lvl1pPr>
              <a:defRPr>
                <a:solidFill>
                  <a:srgbClr val="FFFFFF"/>
                </a:solidFill>
              </a:defRPr>
            </a:lvl1pPr>
          </a:lstStyle>
          <a:p>
            <a:fld id="{9133D5B8-6419-7E4E-B490-0DDAD13A1115}" type="slidenum">
              <a:rPr lang="en-US" smtClean="0"/>
              <a:pPr/>
              <a:t>‹#›</a:t>
            </a:fld>
            <a:endParaRPr lang="en-US"/>
          </a:p>
        </p:txBody>
      </p:sp>
      <p:sp>
        <p:nvSpPr>
          <p:cNvPr id="9" name="TextBox 8"/>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a:solidFill>
                  <a:srgbClr val="FFFFFF"/>
                </a:solidFill>
              </a:rPr>
              <a:t>HFMA</a:t>
            </a:r>
          </a:p>
        </p:txBody>
      </p:sp>
      <p:sp>
        <p:nvSpPr>
          <p:cNvPr id="4" name="Footer Placeholder 3"/>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2834541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 you 2 Purple Blu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Subtitle to go here</a:t>
            </a:r>
          </a:p>
        </p:txBody>
      </p:sp>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a:p>
        </p:txBody>
      </p:sp>
      <p:sp>
        <p:nvSpPr>
          <p:cNvPr id="9" name="Rectangle 8"/>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5"/>
          <p:cNvSpPr>
            <a:spLocks noGrp="1"/>
          </p:cNvSpPr>
          <p:nvPr>
            <p:ph type="ctrTitle"/>
          </p:nvPr>
        </p:nvSpPr>
        <p:spPr>
          <a:xfrm>
            <a:off x="1045229" y="2284939"/>
            <a:ext cx="10363200" cy="923330"/>
          </a:xfrm>
        </p:spPr>
        <p:txBody>
          <a:bodyPr/>
          <a:lstStyle>
            <a:lvl1pPr>
              <a:defRPr>
                <a:solidFill>
                  <a:schemeClr val="bg1"/>
                </a:solidFill>
              </a:defRPr>
            </a:lvl1pPr>
          </a:lstStyle>
          <a:p>
            <a:endParaRPr lang="en-GB" sz="6000"/>
          </a:p>
        </p:txBody>
      </p:sp>
      <p:sp>
        <p:nvSpPr>
          <p:cNvPr id="11" name="Title 5"/>
          <p:cNvSpPr txBox="1">
            <a:spLocks/>
          </p:cNvSpPr>
          <p:nvPr userDrawn="1"/>
        </p:nvSpPr>
        <p:spPr>
          <a:xfrm>
            <a:off x="1045231" y="4715133"/>
            <a:ext cx="10247869" cy="1585049"/>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1000">
                <a:latin typeface="+mn-lt"/>
              </a:rPr>
              <a:t>About the HFMA</a:t>
            </a:r>
          </a:p>
          <a:p>
            <a:pPr>
              <a:spcAft>
                <a:spcPts val="600"/>
              </a:spcAft>
            </a:pPr>
            <a:r>
              <a:rPr lang="en-GB" sz="1000" b="0">
                <a:latin typeface="+mn-lt"/>
              </a:rPr>
              <a:t>The Healthcare Financial Management Association (HFMA) is the UK representative body for finance professionals working in the NHS and the wider healthcare sector. Our aim is to support the NHS finance function, to promote good practice in financial management and to improve the general understanding of NHS finance issues.</a:t>
            </a:r>
          </a:p>
          <a:p>
            <a:pPr>
              <a:spcAft>
                <a:spcPts val="600"/>
              </a:spcAft>
            </a:pPr>
            <a:r>
              <a:rPr lang="en-GB" sz="1000" b="0">
                <a:latin typeface="+mn-lt"/>
              </a:rPr>
              <a:t>Our work is informed by a number of committees and special interest groups made up of healthcare finance practitioners. We publish numerous guides and briefings aimed at finance professionals, non-executive directors and non-finance staff. We also provide training and development opportunities – including a suite of web based learning modules – across all of these groups. </a:t>
            </a:r>
          </a:p>
          <a:p>
            <a:pPr>
              <a:spcAft>
                <a:spcPts val="600"/>
              </a:spcAft>
            </a:pPr>
            <a:endParaRPr lang="en-GB" sz="1000" b="0">
              <a:latin typeface="+mn-lt"/>
            </a:endParaRPr>
          </a:p>
          <a:p>
            <a:pPr>
              <a:spcAft>
                <a:spcPts val="600"/>
              </a:spcAft>
            </a:pPr>
            <a:r>
              <a:rPr lang="en-GB" sz="1800" err="1">
                <a:latin typeface="+mn-lt"/>
              </a:rPr>
              <a:t>www.hfma.org.uk</a:t>
            </a:r>
            <a:endParaRPr lang="en-GB" sz="1800">
              <a:latin typeface="+mn-lt"/>
            </a:endParaRPr>
          </a:p>
        </p:txBody>
      </p:sp>
      <p:pic>
        <p:nvPicPr>
          <p:cNvPr id="8" name="Picture 7">
            <a:extLst>
              <a:ext uri="{FF2B5EF4-FFF2-40B4-BE49-F238E27FC236}">
                <a16:creationId xmlns:a16="http://schemas.microsoft.com/office/drawing/2014/main" id="{5B83FE65-EA64-49A9-BF69-527085C9DB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4157731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3 Red Orange">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15F7C6D5-2C87-4E9E-AFEF-6C6BF155D92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303533" y="2701071"/>
            <a:ext cx="10363200" cy="646331"/>
          </a:xfrm>
        </p:spPr>
        <p:txBody>
          <a:bodyPr lIns="0" tIns="0" rIns="0" bIns="0" anchor="b" anchorCtr="0">
            <a:spAutoFit/>
          </a:bodyPr>
          <a:lstStyle>
            <a:lvl1pPr algn="l">
              <a:defRPr sz="4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1" name="Picture 10">
            <a:extLst>
              <a:ext uri="{FF2B5EF4-FFF2-40B4-BE49-F238E27FC236}">
                <a16:creationId xmlns:a16="http://schemas.microsoft.com/office/drawing/2014/main" id="{0C3047B3-1DB2-4026-8A9A-0FDB6CD7E8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873288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3 Red Orange">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15F7C6D5-2C87-4E9E-AFEF-6C6BF155D92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303533" y="2701071"/>
            <a:ext cx="10363200" cy="646331"/>
          </a:xfrm>
        </p:spPr>
        <p:txBody>
          <a:bodyPr lIns="0" tIns="0" rIns="0" bIns="0" anchor="b" anchorCtr="0">
            <a:spAutoFit/>
          </a:bodyPr>
          <a:lstStyle>
            <a:lvl1pPr algn="l">
              <a:defRPr sz="4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3"/>
          <p:cNvSpPr>
            <a:spLocks noGrp="1"/>
          </p:cNvSpPr>
          <p:nvPr>
            <p:ph type="body" sz="quarter" idx="12"/>
          </p:nvPr>
        </p:nvSpPr>
        <p:spPr>
          <a:xfrm>
            <a:off x="1768152" y="1099299"/>
            <a:ext cx="3840000" cy="138499"/>
          </a:xfrm>
        </p:spPr>
        <p:txBody>
          <a:bodyPr lIns="0" tIns="0" rIns="0" bIns="0">
            <a:spAutoFit/>
          </a:bodyPr>
          <a:lstStyle>
            <a:lvl1pPr marL="0" indent="0">
              <a:buNone/>
              <a:defRPr sz="900" b="1" i="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3"/>
          <p:cNvSpPr>
            <a:spLocks noGrp="1"/>
          </p:cNvSpPr>
          <p:nvPr>
            <p:ph type="body" sz="quarter" idx="13"/>
          </p:nvPr>
        </p:nvSpPr>
        <p:spPr>
          <a:xfrm>
            <a:off x="1768152" y="1235491"/>
            <a:ext cx="3840000" cy="138499"/>
          </a:xfrm>
        </p:spPr>
        <p:txBody>
          <a:bodyPr lIns="0" tIns="0" rIns="0" bIns="0">
            <a:spAutoFit/>
          </a:bodyPr>
          <a:lstStyle>
            <a:lvl1pPr marL="0" indent="0">
              <a:buNone/>
              <a:defRPr sz="9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1" name="Picture 10">
            <a:extLst>
              <a:ext uri="{FF2B5EF4-FFF2-40B4-BE49-F238E27FC236}">
                <a16:creationId xmlns:a16="http://schemas.microsoft.com/office/drawing/2014/main" id="{0C3047B3-1DB2-4026-8A9A-0FDB6CD7E8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pic>
        <p:nvPicPr>
          <p:cNvPr id="14" name="Picture 13">
            <a:extLst>
              <a:ext uri="{FF2B5EF4-FFF2-40B4-BE49-F238E27FC236}">
                <a16:creationId xmlns:a16="http://schemas.microsoft.com/office/drawing/2014/main" id="{915CB5F6-5824-4790-938F-3F56676321B2}"/>
              </a:ext>
            </a:extLst>
          </p:cNvPr>
          <p:cNvPicPr>
            <a:picLocks noChangeAspect="1"/>
          </p:cNvPicPr>
          <p:nvPr userDrawn="1"/>
        </p:nvPicPr>
        <p:blipFill>
          <a:blip r:embed="rId4"/>
          <a:srcRect/>
          <a:stretch/>
        </p:blipFill>
        <p:spPr>
          <a:xfrm>
            <a:off x="1315303" y="1099296"/>
            <a:ext cx="210857" cy="252000"/>
          </a:xfrm>
          <a:prstGeom prst="rect">
            <a:avLst/>
          </a:prstGeom>
        </p:spPr>
      </p:pic>
    </p:spTree>
    <p:extLst>
      <p:ext uri="{BB962C8B-B14F-4D97-AF65-F5344CB8AC3E}">
        <p14:creationId xmlns:p14="http://schemas.microsoft.com/office/powerpoint/2010/main" val="2427669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3 Red Orange - no identifier">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6587068" y="2142000"/>
            <a:ext cx="5604933"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71"/>
            <a:ext cx="10363200" cy="646331"/>
          </a:xfrm>
        </p:spPr>
        <p:txBody>
          <a:bodyPr lIns="0" tIns="0" rIns="0" bIns="0" anchor="b" anchorCtr="0">
            <a:spAutoFit/>
          </a:bodyPr>
          <a:lstStyle>
            <a:lvl1pPr algn="l">
              <a:defRPr sz="4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a:extLst>
              <a:ext uri="{FF2B5EF4-FFF2-40B4-BE49-F238E27FC236}">
                <a16:creationId xmlns:a16="http://schemas.microsoft.com/office/drawing/2014/main" id="{DFC942DB-45E8-451B-9069-6EF396452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172639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3 Red Orang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816003" y="1360407"/>
            <a:ext cx="8639980" cy="1795363"/>
          </a:xfrm>
        </p:spPr>
        <p:txBody>
          <a:bodyPr anchor="t" anchorCtr="0"/>
          <a:lstStyle>
            <a:lvl1pPr algn="l">
              <a:lnSpc>
                <a:spcPts val="7000"/>
              </a:lnSpc>
              <a:defRPr sz="7000" b="1" cap="none">
                <a:solidFill>
                  <a:srgbClr val="FFFFFF"/>
                </a:solidFill>
              </a:defRPr>
            </a:lvl1pPr>
          </a:lstStyle>
          <a:p>
            <a:r>
              <a:rPr lang="en-US"/>
              <a:t>Click to edit master title style</a:t>
            </a:r>
          </a:p>
        </p:txBody>
      </p:sp>
      <p:sp>
        <p:nvSpPr>
          <p:cNvPr id="5" name="Slide Number Placeholder 4"/>
          <p:cNvSpPr>
            <a:spLocks noGrp="1"/>
          </p:cNvSpPr>
          <p:nvPr>
            <p:ph type="sldNum" sz="quarter" idx="11"/>
          </p:nvPr>
        </p:nvSpPr>
        <p:spPr/>
        <p:txBody>
          <a:bodyPr/>
          <a:lstStyle/>
          <a:p>
            <a:fld id="{9133D5B8-6419-7E4E-B490-0DDAD13A1115}" type="slidenum">
              <a:rPr lang="en-US" smtClean="0"/>
              <a:pPr/>
              <a:t>‹#›</a:t>
            </a:fld>
            <a:endParaRPr lang="en-US"/>
          </a:p>
        </p:txBody>
      </p:sp>
      <p:sp>
        <p:nvSpPr>
          <p:cNvPr id="2" name="Footer Placeholder 1"/>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2877854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3 Red Orange - HFMA">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60407"/>
            <a:ext cx="8639980" cy="1795363"/>
          </a:xfrm>
        </p:spPr>
        <p:txBody>
          <a:bodyPr anchor="t" anchorCtr="0"/>
          <a:lstStyle>
            <a:lvl1pPr algn="l">
              <a:lnSpc>
                <a:spcPts val="7000"/>
              </a:lnSpc>
              <a:defRPr sz="7000" b="1" cap="none">
                <a:solidFill>
                  <a:srgbClr val="FFFFFF"/>
                </a:solidFill>
              </a:defRPr>
            </a:lvl1pPr>
          </a:lstStyle>
          <a:p>
            <a:r>
              <a:rPr lang="en-US"/>
              <a:t>Click to edit master title style</a:t>
            </a:r>
          </a:p>
        </p:txBody>
      </p:sp>
      <p:sp>
        <p:nvSpPr>
          <p:cNvPr id="3" name="Slide Number Placeholder 2"/>
          <p:cNvSpPr>
            <a:spLocks noGrp="1"/>
          </p:cNvSpPr>
          <p:nvPr>
            <p:ph type="sldNum" sz="quarter" idx="11"/>
          </p:nvPr>
        </p:nvSpPr>
        <p:spPr>
          <a:xfrm>
            <a:off x="10895997" y="6253671"/>
            <a:ext cx="480000" cy="138499"/>
          </a:xfrm>
          <a:prstGeom prst="rect">
            <a:avLst/>
          </a:prstGeom>
        </p:spPr>
        <p:txBody>
          <a:bodyPr/>
          <a:lstStyle>
            <a:lvl1pPr>
              <a:defRPr>
                <a:solidFill>
                  <a:srgbClr val="FFFFFF"/>
                </a:solidFill>
              </a:defRPr>
            </a:lvl1pPr>
          </a:lstStyle>
          <a:p>
            <a:fld id="{9133D5B8-6419-7E4E-B490-0DDAD13A1115}" type="slidenum">
              <a:rPr lang="en-US" smtClean="0"/>
              <a:pPr/>
              <a:t>‹#›</a:t>
            </a:fld>
            <a:endParaRPr lang="en-US"/>
          </a:p>
        </p:txBody>
      </p:sp>
      <p:sp>
        <p:nvSpPr>
          <p:cNvPr id="9" name="TextBox 8"/>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a:solidFill>
                  <a:srgbClr val="FFFFFF"/>
                </a:solidFill>
              </a:rPr>
              <a:t>HFMA</a:t>
            </a:r>
          </a:p>
        </p:txBody>
      </p:sp>
      <p:sp>
        <p:nvSpPr>
          <p:cNvPr id="8" name="Footer Placeholder 3"/>
          <p:cNvSpPr>
            <a:spLocks noGrp="1"/>
          </p:cNvSpPr>
          <p:nvPr>
            <p:ph type="ftr" sz="quarter" idx="3"/>
          </p:nvPr>
        </p:nvSpPr>
        <p:spPr>
          <a:xfrm>
            <a:off x="3695997" y="6253671"/>
            <a:ext cx="7200000" cy="138499"/>
          </a:xfrm>
          <a:prstGeom prst="rect">
            <a:avLst/>
          </a:prstGeom>
        </p:spPr>
        <p:txBody>
          <a:bodyPr vert="horz" lIns="0" tIns="0" rIns="0" bIns="0" rtlCol="0" anchor="t" anchorCtr="0">
            <a:spAutoFit/>
          </a:bodyPr>
          <a:lstStyle>
            <a:lvl1pPr algn="r">
              <a:defRPr sz="900">
                <a:solidFill>
                  <a:srgbClr val="FFFFFF"/>
                </a:solidFill>
              </a:defRPr>
            </a:lvl1pPr>
          </a:lstStyle>
          <a:p>
            <a:r>
              <a:rPr lang="en-US"/>
              <a:t>Subtitle to go here</a:t>
            </a:r>
          </a:p>
        </p:txBody>
      </p:sp>
    </p:spTree>
    <p:extLst>
      <p:ext uri="{BB962C8B-B14F-4D97-AF65-F5344CB8AC3E}">
        <p14:creationId xmlns:p14="http://schemas.microsoft.com/office/powerpoint/2010/main" val="1015496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3 Red Oran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Subtitle to go here</a:t>
            </a:r>
          </a:p>
        </p:txBody>
      </p:sp>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a:p>
        </p:txBody>
      </p:sp>
      <p:sp>
        <p:nvSpPr>
          <p:cNvPr id="8" name="Rectangle 7"/>
          <p:cNvSpPr/>
          <p:nvPr userDrawn="1"/>
        </p:nvSpPr>
        <p:spPr>
          <a:xfrm>
            <a:off x="0" y="0"/>
            <a:ext cx="12192000" cy="685800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5"/>
          <p:cNvSpPr>
            <a:spLocks noGrp="1"/>
          </p:cNvSpPr>
          <p:nvPr>
            <p:ph type="ctrTitle"/>
          </p:nvPr>
        </p:nvSpPr>
        <p:spPr>
          <a:xfrm>
            <a:off x="1045229" y="2284939"/>
            <a:ext cx="10363200" cy="923330"/>
          </a:xfrm>
        </p:spPr>
        <p:txBody>
          <a:bodyPr/>
          <a:lstStyle>
            <a:lvl1pPr>
              <a:defRPr>
                <a:solidFill>
                  <a:schemeClr val="bg1"/>
                </a:solidFill>
              </a:defRPr>
            </a:lvl1pPr>
          </a:lstStyle>
          <a:p>
            <a:endParaRPr lang="en-GB" sz="6000"/>
          </a:p>
        </p:txBody>
      </p:sp>
      <p:sp>
        <p:nvSpPr>
          <p:cNvPr id="11" name="Title 5"/>
          <p:cNvSpPr txBox="1">
            <a:spLocks/>
          </p:cNvSpPr>
          <p:nvPr userDrawn="1"/>
        </p:nvSpPr>
        <p:spPr>
          <a:xfrm>
            <a:off x="1045231" y="4715133"/>
            <a:ext cx="10247869" cy="1585049"/>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1000">
                <a:latin typeface="+mn-lt"/>
              </a:rPr>
              <a:t>About the HFMA</a:t>
            </a:r>
          </a:p>
          <a:p>
            <a:pPr>
              <a:spcAft>
                <a:spcPts val="600"/>
              </a:spcAft>
            </a:pPr>
            <a:r>
              <a:rPr lang="en-GB" sz="1000" b="0">
                <a:latin typeface="+mn-lt"/>
              </a:rPr>
              <a:t>The Healthcare Financial Management Association (HFMA) is the UK representative body for finance professionals working in the NHS and the wider healthcare sector. Our aim is to support the NHS finance function, to promote good practice in financial management and to improve the general understanding of NHS finance issues.</a:t>
            </a:r>
          </a:p>
          <a:p>
            <a:pPr>
              <a:spcAft>
                <a:spcPts val="600"/>
              </a:spcAft>
            </a:pPr>
            <a:r>
              <a:rPr lang="en-GB" sz="1000" b="0">
                <a:latin typeface="+mn-lt"/>
              </a:rPr>
              <a:t>Our work is informed by a number of committees and special interest groups made up of healthcare finance practitioners. We publish numerous guides and briefings aimed at finance professionals, non-executive directors and non-finance staff. We also provide training and development opportunities – including a suite of web based learning modules – across all of these groups. </a:t>
            </a:r>
          </a:p>
          <a:p>
            <a:pPr>
              <a:spcAft>
                <a:spcPts val="600"/>
              </a:spcAft>
            </a:pPr>
            <a:endParaRPr lang="en-GB" sz="1000" b="0">
              <a:latin typeface="+mn-lt"/>
            </a:endParaRPr>
          </a:p>
          <a:p>
            <a:pPr>
              <a:spcAft>
                <a:spcPts val="600"/>
              </a:spcAft>
            </a:pPr>
            <a:r>
              <a:rPr lang="en-GB" sz="1800" err="1">
                <a:latin typeface="+mn-lt"/>
              </a:rPr>
              <a:t>www.hfma.org.uk</a:t>
            </a:r>
            <a:endParaRPr lang="en-GB" sz="1800">
              <a:latin typeface="+mn-lt"/>
            </a:endParaRPr>
          </a:p>
        </p:txBody>
      </p:sp>
      <p:pic>
        <p:nvPicPr>
          <p:cNvPr id="10" name="Picture 9">
            <a:extLst>
              <a:ext uri="{FF2B5EF4-FFF2-40B4-BE49-F238E27FC236}">
                <a16:creationId xmlns:a16="http://schemas.microsoft.com/office/drawing/2014/main" id="{0C2F3689-CBFA-4A07-9CEF-3031F489D1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306267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6004" y="853912"/>
            <a:ext cx="10559995" cy="538609"/>
          </a:xfrm>
        </p:spPr>
        <p:txBody>
          <a:bodyPr/>
          <a:lstStyle/>
          <a:p>
            <a:r>
              <a:rPr lang="en-US"/>
              <a:t>Click to edit Master title style</a:t>
            </a:r>
          </a:p>
        </p:txBody>
      </p:sp>
      <p:sp>
        <p:nvSpPr>
          <p:cNvPr id="3" name="Content Placeholder 2"/>
          <p:cNvSpPr>
            <a:spLocks noGrp="1"/>
          </p:cNvSpPr>
          <p:nvPr>
            <p:ph sz="half" idx="1"/>
          </p:nvPr>
        </p:nvSpPr>
        <p:spPr>
          <a:xfrm>
            <a:off x="816005" y="1754910"/>
            <a:ext cx="5183995" cy="41039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2004" y="1754913"/>
            <a:ext cx="5183995" cy="4103999"/>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t>Subtitle to go here</a:t>
            </a:r>
          </a:p>
        </p:txBody>
      </p:sp>
      <p:sp>
        <p:nvSpPr>
          <p:cNvPr id="6" name="Slide Number Placeholder 5"/>
          <p:cNvSpPr>
            <a:spLocks noGrp="1"/>
          </p:cNvSpPr>
          <p:nvPr>
            <p:ph type="sldNum" sz="quarter" idx="11"/>
          </p:nvPr>
        </p:nvSpPr>
        <p:spPr/>
        <p:txBody>
          <a:bodyPr/>
          <a:lstStyle/>
          <a:p>
            <a:fld id="{9133D5B8-6419-7E4E-B490-0DDAD13A1115}" type="slidenum">
              <a:rPr lang="en-US" smtClean="0"/>
              <a:pPr/>
              <a:t>‹#›</a:t>
            </a:fld>
            <a:endParaRPr lang="en-US"/>
          </a:p>
        </p:txBody>
      </p:sp>
    </p:spTree>
    <p:extLst>
      <p:ext uri="{BB962C8B-B14F-4D97-AF65-F5344CB8AC3E}">
        <p14:creationId xmlns:p14="http://schemas.microsoft.com/office/powerpoint/2010/main" val="3890273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4 Green Yellow">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D56EA74B-4920-4983-8628-485E5FA8268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303533" y="2701071"/>
            <a:ext cx="10363200" cy="646331"/>
          </a:xfrm>
        </p:spPr>
        <p:txBody>
          <a:bodyPr lIns="0" tIns="0" rIns="0" bIns="0" anchor="b" anchorCtr="0">
            <a:spAutoFit/>
          </a:bodyPr>
          <a:lstStyle>
            <a:lvl1pPr algn="l">
              <a:defRPr sz="4200" b="1">
                <a:solidFill>
                  <a:schemeClr val="bg2"/>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5" name="Picture 14">
            <a:extLst>
              <a:ext uri="{FF2B5EF4-FFF2-40B4-BE49-F238E27FC236}">
                <a16:creationId xmlns:a16="http://schemas.microsoft.com/office/drawing/2014/main" id="{D68C852A-DCA0-49C5-9018-5C6E6C10A7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2112129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Slide 4 Green Yellow">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D56EA74B-4920-4983-8628-485E5FA8268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303533" y="2701071"/>
            <a:ext cx="10363200" cy="646331"/>
          </a:xfrm>
        </p:spPr>
        <p:txBody>
          <a:bodyPr lIns="0" tIns="0" rIns="0" bIns="0" anchor="b" anchorCtr="0">
            <a:spAutoFit/>
          </a:bodyPr>
          <a:lstStyle>
            <a:lvl1pPr algn="l">
              <a:defRPr sz="4200" b="1">
                <a:solidFill>
                  <a:schemeClr val="bg2"/>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3"/>
          <p:cNvSpPr>
            <a:spLocks noGrp="1"/>
          </p:cNvSpPr>
          <p:nvPr>
            <p:ph type="body" sz="quarter" idx="12"/>
          </p:nvPr>
        </p:nvSpPr>
        <p:spPr>
          <a:xfrm>
            <a:off x="1768152" y="1099299"/>
            <a:ext cx="3840000" cy="138499"/>
          </a:xfrm>
        </p:spPr>
        <p:txBody>
          <a:bodyPr lIns="0" tIns="0" rIns="0" bIns="0">
            <a:spAutoFit/>
          </a:bodyPr>
          <a:lstStyle>
            <a:lvl1pPr marL="0" indent="0">
              <a:buNone/>
              <a:defRPr sz="900" b="1" i="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3"/>
          <p:cNvSpPr>
            <a:spLocks noGrp="1"/>
          </p:cNvSpPr>
          <p:nvPr>
            <p:ph type="body" sz="quarter" idx="13"/>
          </p:nvPr>
        </p:nvSpPr>
        <p:spPr>
          <a:xfrm>
            <a:off x="1768152" y="1235491"/>
            <a:ext cx="3840000" cy="138499"/>
          </a:xfrm>
        </p:spPr>
        <p:txBody>
          <a:bodyPr lIns="0" tIns="0" rIns="0" bIns="0">
            <a:spAutoFit/>
          </a:bodyPr>
          <a:lstStyle>
            <a:lvl1pPr marL="0" indent="0">
              <a:buNone/>
              <a:defRPr sz="9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8" name="Picture 17"/>
          <p:cNvPicPr>
            <a:picLocks noChangeAspect="1"/>
          </p:cNvPicPr>
          <p:nvPr userDrawn="1"/>
        </p:nvPicPr>
        <p:blipFill>
          <a:blip r:embed="rId3"/>
          <a:srcRect/>
          <a:stretch/>
        </p:blipFill>
        <p:spPr>
          <a:xfrm>
            <a:off x="1323930" y="1099296"/>
            <a:ext cx="210857" cy="252000"/>
          </a:xfrm>
          <a:prstGeom prst="rect">
            <a:avLst/>
          </a:prstGeom>
        </p:spPr>
      </p:pic>
      <p:pic>
        <p:nvPicPr>
          <p:cNvPr id="15" name="Picture 14">
            <a:extLst>
              <a:ext uri="{FF2B5EF4-FFF2-40B4-BE49-F238E27FC236}">
                <a16:creationId xmlns:a16="http://schemas.microsoft.com/office/drawing/2014/main" id="{D68C852A-DCA0-49C5-9018-5C6E6C10A7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4160473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4 Green Yellow - no identifier">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6587068" y="2142000"/>
            <a:ext cx="5604933"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71"/>
            <a:ext cx="10363200" cy="646331"/>
          </a:xfrm>
        </p:spPr>
        <p:txBody>
          <a:bodyPr lIns="0" tIns="0" rIns="0" bIns="0" anchor="b" anchorCtr="0">
            <a:spAutoFit/>
          </a:bodyPr>
          <a:lstStyle>
            <a:lvl1pPr algn="l">
              <a:defRPr sz="4200" b="1">
                <a:solidFill>
                  <a:schemeClr val="bg2"/>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a:extLst>
              <a:ext uri="{FF2B5EF4-FFF2-40B4-BE49-F238E27FC236}">
                <a16:creationId xmlns:a16="http://schemas.microsoft.com/office/drawing/2014/main" id="{F5503F64-1083-44F4-AC78-DE042A85F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2181821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4 Green Yellow">
    <p:spTree>
      <p:nvGrpSpPr>
        <p:cNvPr id="1" name=""/>
        <p:cNvGrpSpPr/>
        <p:nvPr/>
      </p:nvGrpSpPr>
      <p:grpSpPr>
        <a:xfrm>
          <a:off x="0" y="0"/>
          <a:ext cx="0" cy="0"/>
          <a:chOff x="0" y="0"/>
          <a:chExt cx="0" cy="0"/>
        </a:xfrm>
      </p:grpSpPr>
      <p:cxnSp>
        <p:nvCxnSpPr>
          <p:cNvPr id="11" name="Straight Connector 10"/>
          <p:cNvCxnSpPr/>
          <p:nvPr userDrawn="1"/>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75989"/>
            <a:ext cx="8639980" cy="1795363"/>
          </a:xfrm>
        </p:spPr>
        <p:txBody>
          <a:bodyPr anchor="t" anchorCtr="0"/>
          <a:lstStyle>
            <a:lvl1pPr algn="l">
              <a:lnSpc>
                <a:spcPts val="7000"/>
              </a:lnSpc>
              <a:defRPr sz="7000" b="1" cap="none">
                <a:solidFill>
                  <a:schemeClr val="bg2"/>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133D5B8-6419-7E4E-B490-0DDAD13A1115}" type="slidenum">
              <a:rPr lang="en-US" smtClean="0"/>
              <a:pPr/>
              <a:t>‹#›</a:t>
            </a:fld>
            <a:endParaRPr lang="en-US"/>
          </a:p>
        </p:txBody>
      </p:sp>
      <p:sp>
        <p:nvSpPr>
          <p:cNvPr id="17" name="Footer Placeholder 3"/>
          <p:cNvSpPr txBox="1">
            <a:spLocks/>
          </p:cNvSpPr>
          <p:nvPr userDrawn="1"/>
        </p:nvSpPr>
        <p:spPr>
          <a:xfrm>
            <a:off x="1271541" y="6253671"/>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sp>
        <p:nvSpPr>
          <p:cNvPr id="8" name="Footer Placeholder 3"/>
          <p:cNvSpPr>
            <a:spLocks noGrp="1"/>
          </p:cNvSpPr>
          <p:nvPr>
            <p:ph type="ftr" sz="quarter" idx="3"/>
          </p:nvPr>
        </p:nvSpPr>
        <p:spPr>
          <a:xfrm>
            <a:off x="3695997" y="6253671"/>
            <a:ext cx="7200000" cy="138499"/>
          </a:xfrm>
          <a:prstGeom prst="rect">
            <a:avLst/>
          </a:prstGeom>
        </p:spPr>
        <p:txBody>
          <a:bodyPr vert="horz" lIns="0" tIns="0" rIns="0" bIns="0" rtlCol="0" anchor="t" anchorCtr="0">
            <a:spAutoFit/>
          </a:bodyPr>
          <a:lstStyle>
            <a:lvl1pPr algn="r">
              <a:defRPr sz="900">
                <a:solidFill>
                  <a:srgbClr val="FFFFFF"/>
                </a:solidFill>
              </a:defRPr>
            </a:lvl1pPr>
          </a:lstStyle>
          <a:p>
            <a:r>
              <a:rPr lang="en-US"/>
              <a:t>Subtitle to go here</a:t>
            </a:r>
          </a:p>
        </p:txBody>
      </p:sp>
    </p:spTree>
    <p:extLst>
      <p:ext uri="{BB962C8B-B14F-4D97-AF65-F5344CB8AC3E}">
        <p14:creationId xmlns:p14="http://schemas.microsoft.com/office/powerpoint/2010/main" val="1105245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4 Green Yellow - HFMA">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75989"/>
            <a:ext cx="8639980" cy="1795363"/>
          </a:xfrm>
        </p:spPr>
        <p:txBody>
          <a:bodyPr anchor="t" anchorCtr="0"/>
          <a:lstStyle>
            <a:lvl1pPr algn="l">
              <a:lnSpc>
                <a:spcPts val="7000"/>
              </a:lnSpc>
              <a:defRPr sz="7000" b="1" cap="none">
                <a:solidFill>
                  <a:schemeClr val="bg2"/>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133D5B8-6419-7E4E-B490-0DDAD13A1115}" type="slidenum">
              <a:rPr lang="en-US" smtClean="0"/>
              <a:pPr/>
              <a:t>‹#›</a:t>
            </a:fld>
            <a:endParaRPr lang="en-US"/>
          </a:p>
        </p:txBody>
      </p:sp>
      <p:sp>
        <p:nvSpPr>
          <p:cNvPr id="10" name="TextBox 9"/>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a:solidFill>
                  <a:srgbClr val="FFFFFF"/>
                </a:solidFill>
              </a:rPr>
              <a:t>HFMA</a:t>
            </a:r>
          </a:p>
        </p:txBody>
      </p:sp>
      <p:sp>
        <p:nvSpPr>
          <p:cNvPr id="4" name="Footer Placeholder 3"/>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22977340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 you 4 Green Yellow">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Subtitle to go here</a:t>
            </a:r>
          </a:p>
        </p:txBody>
      </p:sp>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a:p>
        </p:txBody>
      </p:sp>
      <p:sp>
        <p:nvSpPr>
          <p:cNvPr id="10" name="Rectangle 9"/>
          <p:cNvSpPr/>
          <p:nvPr userDrawn="1"/>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5"/>
          <p:cNvSpPr>
            <a:spLocks noGrp="1"/>
          </p:cNvSpPr>
          <p:nvPr>
            <p:ph type="ctrTitle"/>
          </p:nvPr>
        </p:nvSpPr>
        <p:spPr>
          <a:xfrm>
            <a:off x="1045229" y="2284939"/>
            <a:ext cx="10363200" cy="923330"/>
          </a:xfrm>
        </p:spPr>
        <p:txBody>
          <a:bodyPr/>
          <a:lstStyle>
            <a:lvl1pPr>
              <a:defRPr>
                <a:solidFill>
                  <a:schemeClr val="bg2"/>
                </a:solidFill>
              </a:defRPr>
            </a:lvl1pPr>
          </a:lstStyle>
          <a:p>
            <a:endParaRPr lang="en-GB" sz="6000"/>
          </a:p>
        </p:txBody>
      </p:sp>
      <p:sp>
        <p:nvSpPr>
          <p:cNvPr id="14" name="Title 5"/>
          <p:cNvSpPr txBox="1">
            <a:spLocks/>
          </p:cNvSpPr>
          <p:nvPr userDrawn="1"/>
        </p:nvSpPr>
        <p:spPr>
          <a:xfrm>
            <a:off x="1045231" y="4715133"/>
            <a:ext cx="10247869" cy="1585049"/>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1000">
                <a:latin typeface="+mn-lt"/>
              </a:rPr>
              <a:t>About the HFMA</a:t>
            </a:r>
          </a:p>
          <a:p>
            <a:pPr>
              <a:spcAft>
                <a:spcPts val="600"/>
              </a:spcAft>
            </a:pPr>
            <a:r>
              <a:rPr lang="en-GB" sz="1000" b="0">
                <a:latin typeface="+mn-lt"/>
              </a:rPr>
              <a:t>The Healthcare Financial Management Association (HFMA) is the UK representative body for finance professionals working in the NHS and the wider healthcare sector. Our aim is to support the NHS finance function, to promote good practice in financial management and to improve the general understanding of NHS finance issues.</a:t>
            </a:r>
          </a:p>
          <a:p>
            <a:pPr>
              <a:spcAft>
                <a:spcPts val="600"/>
              </a:spcAft>
            </a:pPr>
            <a:r>
              <a:rPr lang="en-GB" sz="1000" b="0">
                <a:latin typeface="+mn-lt"/>
              </a:rPr>
              <a:t>Our work is informed by a number of committees and special interest groups made up of healthcare finance practitioners. We publish numerous guides and briefings aimed at finance professionals, non-executive directors and non-finance staff. We also provide training and development opportunities – including a suite of web based learning modules – across all of these groups. </a:t>
            </a:r>
          </a:p>
          <a:p>
            <a:pPr>
              <a:spcAft>
                <a:spcPts val="600"/>
              </a:spcAft>
            </a:pPr>
            <a:endParaRPr lang="en-GB" sz="1000" b="0">
              <a:latin typeface="+mn-lt"/>
            </a:endParaRPr>
          </a:p>
          <a:p>
            <a:pPr>
              <a:spcAft>
                <a:spcPts val="600"/>
              </a:spcAft>
            </a:pPr>
            <a:r>
              <a:rPr lang="en-GB" sz="1800" err="1">
                <a:latin typeface="+mn-lt"/>
              </a:rPr>
              <a:t>www.hfma.org.uk</a:t>
            </a:r>
            <a:endParaRPr lang="en-GB" sz="1800">
              <a:latin typeface="+mn-lt"/>
            </a:endParaRPr>
          </a:p>
        </p:txBody>
      </p:sp>
      <p:pic>
        <p:nvPicPr>
          <p:cNvPr id="8" name="Picture 7">
            <a:extLst>
              <a:ext uri="{FF2B5EF4-FFF2-40B4-BE49-F238E27FC236}">
                <a16:creationId xmlns:a16="http://schemas.microsoft.com/office/drawing/2014/main" id="{DB0E1FC2-5240-48D6-BCE1-5F390BFC7F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454594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5 Red Pink">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6906A000-0533-43F5-9CC5-CF0C18A3655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303533" y="2701071"/>
            <a:ext cx="10363200" cy="646331"/>
          </a:xfrm>
        </p:spPr>
        <p:txBody>
          <a:bodyPr lIns="0" tIns="0" rIns="0" bIns="0" anchor="b" anchorCtr="0">
            <a:spAutoFit/>
          </a:bodyPr>
          <a:lstStyle>
            <a:lvl1pPr algn="l">
              <a:defRPr sz="4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4" name="Picture 13">
            <a:extLst>
              <a:ext uri="{FF2B5EF4-FFF2-40B4-BE49-F238E27FC236}">
                <a16:creationId xmlns:a16="http://schemas.microsoft.com/office/drawing/2014/main" id="{1975E0B1-7676-42D7-BD14-EDDA1F1796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2697498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 Slide 5 Red Pink">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6906A000-0533-43F5-9CC5-CF0C18A3655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p:cNvSpPr>
            <a:spLocks noGrp="1"/>
          </p:cNvSpPr>
          <p:nvPr>
            <p:ph type="pic" sz="quarter" idx="11"/>
          </p:nvPr>
        </p:nvSpPr>
        <p:spPr>
          <a:xfrm>
            <a:off x="6587068" y="2142000"/>
            <a:ext cx="5604933"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71"/>
            <a:ext cx="10363200" cy="646331"/>
          </a:xfrm>
        </p:spPr>
        <p:txBody>
          <a:bodyPr lIns="0" tIns="0" rIns="0" bIns="0" anchor="b" anchorCtr="0">
            <a:spAutoFit/>
          </a:bodyPr>
          <a:lstStyle>
            <a:lvl1pPr algn="l">
              <a:defRPr sz="4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3"/>
          <p:cNvSpPr>
            <a:spLocks noGrp="1"/>
          </p:cNvSpPr>
          <p:nvPr>
            <p:ph type="body" sz="quarter" idx="12"/>
          </p:nvPr>
        </p:nvSpPr>
        <p:spPr>
          <a:xfrm>
            <a:off x="1768152" y="1099299"/>
            <a:ext cx="3840000" cy="138499"/>
          </a:xfrm>
        </p:spPr>
        <p:txBody>
          <a:bodyPr lIns="0" tIns="0" rIns="0" bIns="0">
            <a:spAutoFit/>
          </a:bodyPr>
          <a:lstStyle>
            <a:lvl1pPr marL="0" indent="0">
              <a:buNone/>
              <a:defRPr sz="900" b="1" i="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3"/>
          <p:cNvSpPr>
            <a:spLocks noGrp="1"/>
          </p:cNvSpPr>
          <p:nvPr>
            <p:ph type="body" sz="quarter" idx="13"/>
          </p:nvPr>
        </p:nvSpPr>
        <p:spPr>
          <a:xfrm>
            <a:off x="1768152" y="1235491"/>
            <a:ext cx="3840000" cy="138499"/>
          </a:xfrm>
        </p:spPr>
        <p:txBody>
          <a:bodyPr lIns="0" tIns="0" rIns="0" bIns="0">
            <a:spAutoFit/>
          </a:bodyPr>
          <a:lstStyle>
            <a:lvl1pPr marL="0" indent="0">
              <a:buNone/>
              <a:defRPr sz="9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4" name="Picture 13">
            <a:extLst>
              <a:ext uri="{FF2B5EF4-FFF2-40B4-BE49-F238E27FC236}">
                <a16:creationId xmlns:a16="http://schemas.microsoft.com/office/drawing/2014/main" id="{1975E0B1-7676-42D7-BD14-EDDA1F1796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pic>
        <p:nvPicPr>
          <p:cNvPr id="15" name="Picture 14">
            <a:extLst>
              <a:ext uri="{FF2B5EF4-FFF2-40B4-BE49-F238E27FC236}">
                <a16:creationId xmlns:a16="http://schemas.microsoft.com/office/drawing/2014/main" id="{A715F223-F86B-4B66-BD79-B4507AB3D72C}"/>
              </a:ext>
            </a:extLst>
          </p:cNvPr>
          <p:cNvPicPr>
            <a:picLocks noChangeAspect="1"/>
          </p:cNvPicPr>
          <p:nvPr userDrawn="1"/>
        </p:nvPicPr>
        <p:blipFill>
          <a:blip r:embed="rId4"/>
          <a:srcRect/>
          <a:stretch/>
        </p:blipFill>
        <p:spPr>
          <a:xfrm>
            <a:off x="1315303" y="1099296"/>
            <a:ext cx="210857" cy="252000"/>
          </a:xfrm>
          <a:prstGeom prst="rect">
            <a:avLst/>
          </a:prstGeom>
        </p:spPr>
      </p:pic>
    </p:spTree>
    <p:extLst>
      <p:ext uri="{BB962C8B-B14F-4D97-AF65-F5344CB8AC3E}">
        <p14:creationId xmlns:p14="http://schemas.microsoft.com/office/powerpoint/2010/main" val="2146918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5 Red Pink - no identifi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6587068" y="2142000"/>
            <a:ext cx="5604933"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71"/>
            <a:ext cx="10363200" cy="646331"/>
          </a:xfrm>
        </p:spPr>
        <p:txBody>
          <a:bodyPr lIns="0" tIns="0" rIns="0" bIns="0" anchor="b" anchorCtr="0">
            <a:spAutoFit/>
          </a:bodyPr>
          <a:lstStyle>
            <a:lvl1pPr algn="l">
              <a:defRPr sz="4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a:extLst>
              <a:ext uri="{FF2B5EF4-FFF2-40B4-BE49-F238E27FC236}">
                <a16:creationId xmlns:a16="http://schemas.microsoft.com/office/drawing/2014/main" id="{43D8533F-A492-4731-AC63-1F1E5DDAA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7353458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5 Red Pink">
    <p:spTree>
      <p:nvGrpSpPr>
        <p:cNvPr id="1" name=""/>
        <p:cNvGrpSpPr/>
        <p:nvPr/>
      </p:nvGrpSpPr>
      <p:grpSpPr>
        <a:xfrm>
          <a:off x="0" y="0"/>
          <a:ext cx="0" cy="0"/>
          <a:chOff x="0" y="0"/>
          <a:chExt cx="0" cy="0"/>
        </a:xfrm>
      </p:grpSpPr>
      <p:cxnSp>
        <p:nvCxnSpPr>
          <p:cNvPr id="11" name="Straight Connector 10"/>
          <p:cNvCxnSpPr/>
          <p:nvPr userDrawn="1"/>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60407"/>
            <a:ext cx="8639980" cy="1795363"/>
          </a:xfrm>
        </p:spPr>
        <p:txBody>
          <a:bodyPr anchor="t" anchorCtr="0"/>
          <a:lstStyle>
            <a:lvl1pPr algn="l">
              <a:lnSpc>
                <a:spcPts val="7000"/>
              </a:lnSpc>
              <a:defRPr sz="7000" b="1" cap="none">
                <a:solidFill>
                  <a:srgbClr val="FFFFFF"/>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133D5B8-6419-7E4E-B490-0DDAD13A1115}" type="slidenum">
              <a:rPr lang="en-US" smtClean="0"/>
              <a:pPr/>
              <a:t>‹#›</a:t>
            </a:fld>
            <a:endParaRPr lang="en-US"/>
          </a:p>
        </p:txBody>
      </p:sp>
      <p:sp>
        <p:nvSpPr>
          <p:cNvPr id="15" name="Footer Placeholder 3"/>
          <p:cNvSpPr txBox="1">
            <a:spLocks/>
          </p:cNvSpPr>
          <p:nvPr userDrawn="1"/>
        </p:nvSpPr>
        <p:spPr>
          <a:xfrm>
            <a:off x="1271541" y="6253671"/>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sp>
        <p:nvSpPr>
          <p:cNvPr id="4" name="Footer Placeholder 3"/>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4098871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 HFMA">
    <p:spTree>
      <p:nvGrpSpPr>
        <p:cNvPr id="1" name=""/>
        <p:cNvGrpSpPr/>
        <p:nvPr/>
      </p:nvGrpSpPr>
      <p:grpSpPr>
        <a:xfrm>
          <a:off x="0" y="0"/>
          <a:ext cx="0" cy="0"/>
          <a:chOff x="0" y="0"/>
          <a:chExt cx="0" cy="0"/>
        </a:xfrm>
      </p:grpSpPr>
      <p:sp>
        <p:nvSpPr>
          <p:cNvPr id="2" name="Title 1"/>
          <p:cNvSpPr>
            <a:spLocks noGrp="1"/>
          </p:cNvSpPr>
          <p:nvPr>
            <p:ph type="title"/>
          </p:nvPr>
        </p:nvSpPr>
        <p:spPr>
          <a:xfrm>
            <a:off x="816004" y="853912"/>
            <a:ext cx="10559995" cy="538609"/>
          </a:xfrm>
        </p:spPr>
        <p:txBody>
          <a:bodyPr/>
          <a:lstStyle/>
          <a:p>
            <a:r>
              <a:rPr lang="en-US"/>
              <a:t>Click to edit Master title style</a:t>
            </a:r>
          </a:p>
        </p:txBody>
      </p:sp>
      <p:sp>
        <p:nvSpPr>
          <p:cNvPr id="3" name="Content Placeholder 2"/>
          <p:cNvSpPr>
            <a:spLocks noGrp="1"/>
          </p:cNvSpPr>
          <p:nvPr>
            <p:ph sz="half" idx="1"/>
          </p:nvPr>
        </p:nvSpPr>
        <p:spPr>
          <a:xfrm>
            <a:off x="816005" y="1754910"/>
            <a:ext cx="5183995" cy="41039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2004" y="1754913"/>
            <a:ext cx="5183995" cy="4103999"/>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p:txBody>
          <a:bodyPr/>
          <a:lstStyle/>
          <a:p>
            <a:fld id="{9133D5B8-6419-7E4E-B490-0DDAD13A1115}" type="slidenum">
              <a:rPr lang="en-US" smtClean="0"/>
              <a:pPr/>
              <a:t>‹#›</a:t>
            </a:fld>
            <a:endParaRPr lang="en-US"/>
          </a:p>
        </p:txBody>
      </p:sp>
      <p:sp>
        <p:nvSpPr>
          <p:cNvPr id="7" name="TextBox 6"/>
          <p:cNvSpPr txBox="1"/>
          <p:nvPr userDrawn="1"/>
        </p:nvSpPr>
        <p:spPr>
          <a:xfrm>
            <a:off x="816003" y="6172586"/>
            <a:ext cx="2880000" cy="288000"/>
          </a:xfrm>
          <a:prstGeom prst="rect">
            <a:avLst/>
          </a:prstGeom>
          <a:solidFill>
            <a:schemeClr val="bg1"/>
          </a:solidFill>
        </p:spPr>
        <p:txBody>
          <a:bodyPr wrap="square" lIns="0" tIns="0" rIns="0" bIns="0" rtlCol="0" anchor="ctr" anchorCtr="0">
            <a:noAutofit/>
          </a:bodyPr>
          <a:lstStyle/>
          <a:p>
            <a:pPr algn="l"/>
            <a:r>
              <a:rPr lang="en-US" sz="900" b="1">
                <a:solidFill>
                  <a:schemeClr val="tx2"/>
                </a:solidFill>
              </a:rPr>
              <a:t>HFMA</a:t>
            </a:r>
          </a:p>
        </p:txBody>
      </p:sp>
      <p:sp>
        <p:nvSpPr>
          <p:cNvPr id="5" name="Footer Placeholder 4"/>
          <p:cNvSpPr>
            <a:spLocks noGrp="1"/>
          </p:cNvSpPr>
          <p:nvPr>
            <p:ph type="ftr" sz="quarter" idx="10"/>
          </p:nvPr>
        </p:nvSpPr>
        <p:spPr/>
        <p:txBody>
          <a:bodyPr/>
          <a:lstStyle/>
          <a:p>
            <a:r>
              <a:rPr lang="en-US"/>
              <a:t>Subtitle to go here</a:t>
            </a:r>
          </a:p>
        </p:txBody>
      </p:sp>
    </p:spTree>
    <p:extLst>
      <p:ext uri="{BB962C8B-B14F-4D97-AF65-F5344CB8AC3E}">
        <p14:creationId xmlns:p14="http://schemas.microsoft.com/office/powerpoint/2010/main" val="41181949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Header 5 Red Pink - HFMA">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60407"/>
            <a:ext cx="8639980" cy="1795363"/>
          </a:xfrm>
        </p:spPr>
        <p:txBody>
          <a:bodyPr anchor="t" anchorCtr="0"/>
          <a:lstStyle>
            <a:lvl1pPr algn="l">
              <a:lnSpc>
                <a:spcPts val="7000"/>
              </a:lnSpc>
              <a:defRPr sz="7000" b="1" cap="none">
                <a:solidFill>
                  <a:srgbClr val="FFFFFF"/>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133D5B8-6419-7E4E-B490-0DDAD13A1115}" type="slidenum">
              <a:rPr lang="en-US" smtClean="0"/>
              <a:pPr/>
              <a:t>‹#›</a:t>
            </a:fld>
            <a:endParaRPr lang="en-US"/>
          </a:p>
        </p:txBody>
      </p:sp>
      <p:sp>
        <p:nvSpPr>
          <p:cNvPr id="9" name="TextBox 8"/>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a:solidFill>
                  <a:srgbClr val="FFFFFF"/>
                </a:solidFill>
              </a:rPr>
              <a:t>HFMA</a:t>
            </a:r>
          </a:p>
        </p:txBody>
      </p:sp>
      <p:sp>
        <p:nvSpPr>
          <p:cNvPr id="4" name="Footer Placeholder 3"/>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1714170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5 Red Pi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Subtitle to go here</a:t>
            </a:r>
          </a:p>
        </p:txBody>
      </p:sp>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a:p>
        </p:txBody>
      </p:sp>
      <p:sp>
        <p:nvSpPr>
          <p:cNvPr id="9" name="Rectangle 8"/>
          <p:cNvSpPr/>
          <p:nvPr userDrawn="1"/>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5"/>
          <p:cNvSpPr>
            <a:spLocks noGrp="1"/>
          </p:cNvSpPr>
          <p:nvPr>
            <p:ph type="ctrTitle"/>
          </p:nvPr>
        </p:nvSpPr>
        <p:spPr>
          <a:xfrm>
            <a:off x="1045229" y="2284939"/>
            <a:ext cx="10363200" cy="923330"/>
          </a:xfrm>
        </p:spPr>
        <p:txBody>
          <a:bodyPr/>
          <a:lstStyle>
            <a:lvl1pPr>
              <a:defRPr>
                <a:solidFill>
                  <a:schemeClr val="bg1"/>
                </a:solidFill>
              </a:defRPr>
            </a:lvl1pPr>
          </a:lstStyle>
          <a:p>
            <a:endParaRPr lang="en-GB" sz="6000"/>
          </a:p>
        </p:txBody>
      </p:sp>
      <p:sp>
        <p:nvSpPr>
          <p:cNvPr id="14" name="Title 5"/>
          <p:cNvSpPr txBox="1">
            <a:spLocks/>
          </p:cNvSpPr>
          <p:nvPr userDrawn="1"/>
        </p:nvSpPr>
        <p:spPr>
          <a:xfrm>
            <a:off x="1045231" y="4715133"/>
            <a:ext cx="10247869" cy="1585049"/>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1000">
                <a:latin typeface="+mn-lt"/>
              </a:rPr>
              <a:t>About the HFMA</a:t>
            </a:r>
          </a:p>
          <a:p>
            <a:pPr>
              <a:spcAft>
                <a:spcPts val="600"/>
              </a:spcAft>
            </a:pPr>
            <a:r>
              <a:rPr lang="en-GB" sz="1000" b="0">
                <a:latin typeface="+mn-lt"/>
              </a:rPr>
              <a:t>The Healthcare Financial Management Association (HFMA) is the UK representative body for finance professionals working in the NHS and the wider healthcare sector. Our aim is to support the NHS finance function, to promote good practice in financial management and to improve the general understanding of NHS finance issues.</a:t>
            </a:r>
          </a:p>
          <a:p>
            <a:pPr>
              <a:spcAft>
                <a:spcPts val="600"/>
              </a:spcAft>
            </a:pPr>
            <a:r>
              <a:rPr lang="en-GB" sz="1000" b="0">
                <a:latin typeface="+mn-lt"/>
              </a:rPr>
              <a:t>Our work is informed by a number of committees and special interest groups made up of healthcare finance practitioners. We publish numerous guides and briefings aimed at finance professionals, non-executive directors and non-finance staff. We also provide training and development opportunities – including a suite of web based learning modules – across all of these groups. </a:t>
            </a:r>
          </a:p>
          <a:p>
            <a:pPr>
              <a:spcAft>
                <a:spcPts val="600"/>
              </a:spcAft>
            </a:pPr>
            <a:endParaRPr lang="en-GB" sz="1000" b="0">
              <a:latin typeface="+mn-lt"/>
            </a:endParaRPr>
          </a:p>
          <a:p>
            <a:pPr>
              <a:spcAft>
                <a:spcPts val="600"/>
              </a:spcAft>
            </a:pPr>
            <a:r>
              <a:rPr lang="en-GB" sz="1800" err="1">
                <a:latin typeface="+mn-lt"/>
              </a:rPr>
              <a:t>www.hfma.org.uk</a:t>
            </a:r>
            <a:endParaRPr lang="en-GB" sz="1800">
              <a:latin typeface="+mn-lt"/>
            </a:endParaRPr>
          </a:p>
        </p:txBody>
      </p:sp>
      <p:pic>
        <p:nvPicPr>
          <p:cNvPr id="8" name="Picture 7">
            <a:extLst>
              <a:ext uri="{FF2B5EF4-FFF2-40B4-BE49-F238E27FC236}">
                <a16:creationId xmlns:a16="http://schemas.microsoft.com/office/drawing/2014/main" id="{F60A07A2-0D81-4D07-91E0-EDB51C357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4103187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6 Purple Re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8C58E9F6-FEDB-442D-ADC0-D56B5343AA0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303533" y="2701071"/>
            <a:ext cx="10363200" cy="646331"/>
          </a:xfrm>
        </p:spPr>
        <p:txBody>
          <a:bodyPr lIns="0" tIns="0" rIns="0" bIns="0" anchor="b" anchorCtr="0">
            <a:spAutoFit/>
          </a:bodyPr>
          <a:lstStyle>
            <a:lvl1pPr algn="l">
              <a:defRPr sz="4200" b="1">
                <a:solidFill>
                  <a:srgbClr val="FFFFFF"/>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1" name="Picture 10">
            <a:extLst>
              <a:ext uri="{FF2B5EF4-FFF2-40B4-BE49-F238E27FC236}">
                <a16:creationId xmlns:a16="http://schemas.microsoft.com/office/drawing/2014/main" id="{3E97A0B7-D379-41F5-BD2F-58E618919F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3584939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 6 Purple Re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8C58E9F6-FEDB-442D-ADC0-D56B5343AA0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p:cNvSpPr>
            <a:spLocks noGrp="1"/>
          </p:cNvSpPr>
          <p:nvPr>
            <p:ph type="pic" sz="quarter" idx="11"/>
          </p:nvPr>
        </p:nvSpPr>
        <p:spPr>
          <a:xfrm>
            <a:off x="6587068" y="2142000"/>
            <a:ext cx="5604933"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71"/>
            <a:ext cx="10363200" cy="646331"/>
          </a:xfrm>
        </p:spPr>
        <p:txBody>
          <a:bodyPr lIns="0" tIns="0" rIns="0" bIns="0" anchor="b" anchorCtr="0">
            <a:spAutoFit/>
          </a:bodyPr>
          <a:lstStyle>
            <a:lvl1pPr algn="l">
              <a:defRPr sz="4200" b="1">
                <a:solidFill>
                  <a:srgbClr val="FFFFFF"/>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3"/>
          <p:cNvSpPr>
            <a:spLocks noGrp="1"/>
          </p:cNvSpPr>
          <p:nvPr>
            <p:ph type="body" sz="quarter" idx="12"/>
          </p:nvPr>
        </p:nvSpPr>
        <p:spPr>
          <a:xfrm>
            <a:off x="1768152" y="1099299"/>
            <a:ext cx="3840000" cy="138499"/>
          </a:xfrm>
        </p:spPr>
        <p:txBody>
          <a:bodyPr lIns="0" tIns="0" rIns="0" bIns="0">
            <a:spAutoFit/>
          </a:bodyPr>
          <a:lstStyle>
            <a:lvl1pPr marL="0" indent="0">
              <a:buNone/>
              <a:defRPr sz="900" b="1" i="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3"/>
          <p:cNvSpPr>
            <a:spLocks noGrp="1"/>
          </p:cNvSpPr>
          <p:nvPr>
            <p:ph type="body" sz="quarter" idx="13"/>
          </p:nvPr>
        </p:nvSpPr>
        <p:spPr>
          <a:xfrm>
            <a:off x="1768152" y="1235491"/>
            <a:ext cx="3840000" cy="138499"/>
          </a:xfrm>
        </p:spPr>
        <p:txBody>
          <a:bodyPr lIns="0" tIns="0" rIns="0" bIns="0">
            <a:spAutoFit/>
          </a:bodyPr>
          <a:lstStyle>
            <a:lvl1pPr marL="0" indent="0">
              <a:buNone/>
              <a:defRPr sz="9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1" name="Picture 10">
            <a:extLst>
              <a:ext uri="{FF2B5EF4-FFF2-40B4-BE49-F238E27FC236}">
                <a16:creationId xmlns:a16="http://schemas.microsoft.com/office/drawing/2014/main" id="{3E97A0B7-D379-41F5-BD2F-58E618919F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pic>
        <p:nvPicPr>
          <p:cNvPr id="14" name="Picture 13">
            <a:extLst>
              <a:ext uri="{FF2B5EF4-FFF2-40B4-BE49-F238E27FC236}">
                <a16:creationId xmlns:a16="http://schemas.microsoft.com/office/drawing/2014/main" id="{513D73BC-185A-4531-AC84-F3475642C6CB}"/>
              </a:ext>
            </a:extLst>
          </p:cNvPr>
          <p:cNvPicPr>
            <a:picLocks noChangeAspect="1"/>
          </p:cNvPicPr>
          <p:nvPr userDrawn="1"/>
        </p:nvPicPr>
        <p:blipFill>
          <a:blip r:embed="rId4"/>
          <a:srcRect/>
          <a:stretch/>
        </p:blipFill>
        <p:spPr>
          <a:xfrm>
            <a:off x="1315303" y="1099296"/>
            <a:ext cx="210857" cy="252000"/>
          </a:xfrm>
          <a:prstGeom prst="rect">
            <a:avLst/>
          </a:prstGeom>
        </p:spPr>
      </p:pic>
    </p:spTree>
    <p:extLst>
      <p:ext uri="{BB962C8B-B14F-4D97-AF65-F5344CB8AC3E}">
        <p14:creationId xmlns:p14="http://schemas.microsoft.com/office/powerpoint/2010/main" val="4088689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6 Purple Red - no identifier">
    <p:spTree>
      <p:nvGrpSpPr>
        <p:cNvPr id="1" name=""/>
        <p:cNvGrpSpPr/>
        <p:nvPr/>
      </p:nvGrpSpPr>
      <p:grpSpPr>
        <a:xfrm>
          <a:off x="0" y="0"/>
          <a:ext cx="0" cy="0"/>
          <a:chOff x="0" y="0"/>
          <a:chExt cx="0" cy="0"/>
        </a:xfrm>
      </p:grpSpPr>
      <p:sp>
        <p:nvSpPr>
          <p:cNvPr id="17" name="Rectangle 16"/>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6587068" y="2142000"/>
            <a:ext cx="5604933"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71"/>
            <a:ext cx="10363200" cy="646331"/>
          </a:xfrm>
        </p:spPr>
        <p:txBody>
          <a:bodyPr lIns="0" tIns="0" rIns="0" bIns="0" anchor="b" anchorCtr="0">
            <a:spAutoFit/>
          </a:bodyPr>
          <a:lstStyle>
            <a:lvl1pPr algn="l">
              <a:defRPr sz="4200" b="1">
                <a:solidFill>
                  <a:srgbClr val="FFFFFF"/>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a:extLst>
              <a:ext uri="{FF2B5EF4-FFF2-40B4-BE49-F238E27FC236}">
                <a16:creationId xmlns:a16="http://schemas.microsoft.com/office/drawing/2014/main" id="{4ADD948F-0F38-4F43-B19D-B846989886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39949514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6 Purple Red">
    <p:spTree>
      <p:nvGrpSpPr>
        <p:cNvPr id="1" name=""/>
        <p:cNvGrpSpPr/>
        <p:nvPr/>
      </p:nvGrpSpPr>
      <p:grpSpPr>
        <a:xfrm>
          <a:off x="0" y="0"/>
          <a:ext cx="0" cy="0"/>
          <a:chOff x="0" y="0"/>
          <a:chExt cx="0" cy="0"/>
        </a:xfrm>
      </p:grpSpPr>
      <p:cxnSp>
        <p:nvCxnSpPr>
          <p:cNvPr id="11" name="Straight Connector 10"/>
          <p:cNvCxnSpPr/>
          <p:nvPr userDrawn="1"/>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60407"/>
            <a:ext cx="8639980" cy="1795363"/>
          </a:xfrm>
        </p:spPr>
        <p:txBody>
          <a:bodyPr anchor="t" anchorCtr="0"/>
          <a:lstStyle>
            <a:lvl1pPr algn="l">
              <a:lnSpc>
                <a:spcPts val="7000"/>
              </a:lnSpc>
              <a:defRPr sz="7000" b="1" cap="none">
                <a:solidFill>
                  <a:srgbClr val="FFFFFF"/>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133D5B8-6419-7E4E-B490-0DDAD13A1115}" type="slidenum">
              <a:rPr lang="en-US" smtClean="0"/>
              <a:pPr/>
              <a:t>‹#›</a:t>
            </a:fld>
            <a:endParaRPr lang="en-US"/>
          </a:p>
        </p:txBody>
      </p:sp>
      <p:sp>
        <p:nvSpPr>
          <p:cNvPr id="15" name="Footer Placeholder 3"/>
          <p:cNvSpPr txBox="1">
            <a:spLocks/>
          </p:cNvSpPr>
          <p:nvPr userDrawn="1"/>
        </p:nvSpPr>
        <p:spPr>
          <a:xfrm>
            <a:off x="1271541" y="6253671"/>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sp>
        <p:nvSpPr>
          <p:cNvPr id="4" name="Footer Placeholder 3"/>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1117051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Header 6 Purple Red - HFMA">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60407"/>
            <a:ext cx="8639980" cy="1795363"/>
          </a:xfrm>
        </p:spPr>
        <p:txBody>
          <a:bodyPr anchor="t" anchorCtr="0"/>
          <a:lstStyle>
            <a:lvl1pPr algn="l">
              <a:lnSpc>
                <a:spcPts val="7000"/>
              </a:lnSpc>
              <a:defRPr sz="7000" b="1" cap="none">
                <a:solidFill>
                  <a:srgbClr val="FFFFFF"/>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133D5B8-6419-7E4E-B490-0DDAD13A1115}" type="slidenum">
              <a:rPr lang="en-US" smtClean="0"/>
              <a:pPr/>
              <a:t>‹#›</a:t>
            </a:fld>
            <a:endParaRPr lang="en-US"/>
          </a:p>
        </p:txBody>
      </p:sp>
      <p:sp>
        <p:nvSpPr>
          <p:cNvPr id="10" name="TextBox 9"/>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a:solidFill>
                  <a:srgbClr val="FFFFFF"/>
                </a:solidFill>
              </a:rPr>
              <a:t>HFMA</a:t>
            </a:r>
          </a:p>
        </p:txBody>
      </p:sp>
      <p:sp>
        <p:nvSpPr>
          <p:cNvPr id="4" name="Footer Placeholder 3"/>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9375782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 you 6 Purple Re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Subtitle to go here</a:t>
            </a:r>
          </a:p>
        </p:txBody>
      </p:sp>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a:p>
        </p:txBody>
      </p:sp>
      <p:sp>
        <p:nvSpPr>
          <p:cNvPr id="10" name="Rectangle 9"/>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5"/>
          <p:cNvSpPr>
            <a:spLocks noGrp="1"/>
          </p:cNvSpPr>
          <p:nvPr>
            <p:ph type="ctrTitle"/>
          </p:nvPr>
        </p:nvSpPr>
        <p:spPr>
          <a:xfrm>
            <a:off x="1045229" y="2284939"/>
            <a:ext cx="10363200" cy="923330"/>
          </a:xfrm>
        </p:spPr>
        <p:txBody>
          <a:bodyPr/>
          <a:lstStyle>
            <a:lvl1pPr>
              <a:defRPr>
                <a:solidFill>
                  <a:schemeClr val="bg1"/>
                </a:solidFill>
              </a:defRPr>
            </a:lvl1pPr>
          </a:lstStyle>
          <a:p>
            <a:endParaRPr lang="en-GB" sz="6000"/>
          </a:p>
        </p:txBody>
      </p:sp>
      <p:sp>
        <p:nvSpPr>
          <p:cNvPr id="14" name="Title 5"/>
          <p:cNvSpPr txBox="1">
            <a:spLocks/>
          </p:cNvSpPr>
          <p:nvPr userDrawn="1"/>
        </p:nvSpPr>
        <p:spPr>
          <a:xfrm>
            <a:off x="1045231" y="4715133"/>
            <a:ext cx="10247869" cy="1585049"/>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1000">
                <a:latin typeface="+mn-lt"/>
              </a:rPr>
              <a:t>About the HFMA</a:t>
            </a:r>
          </a:p>
          <a:p>
            <a:pPr>
              <a:spcAft>
                <a:spcPts val="600"/>
              </a:spcAft>
            </a:pPr>
            <a:r>
              <a:rPr lang="en-GB" sz="1000" b="0">
                <a:latin typeface="+mn-lt"/>
              </a:rPr>
              <a:t>The Healthcare Financial Management Association (HFMA) is the UK representative body for finance professionals working in the NHS and the wider healthcare sector. Our aim is to support the NHS finance function, to promote good practice in financial management and to improve the general understanding of NHS finance issues.</a:t>
            </a:r>
          </a:p>
          <a:p>
            <a:pPr>
              <a:spcAft>
                <a:spcPts val="600"/>
              </a:spcAft>
            </a:pPr>
            <a:r>
              <a:rPr lang="en-GB" sz="1000" b="0">
                <a:latin typeface="+mn-lt"/>
              </a:rPr>
              <a:t>Our work is informed by a number of committees and special interest groups made up of healthcare finance practitioners. We publish numerous guides and briefings aimed at finance professionals, non-executive directors and non-finance staff. We also provide training and development opportunities – including a suite of web based learning modules – across all of these groups. </a:t>
            </a:r>
          </a:p>
          <a:p>
            <a:pPr>
              <a:spcAft>
                <a:spcPts val="600"/>
              </a:spcAft>
            </a:pPr>
            <a:endParaRPr lang="en-GB" sz="1000" b="0">
              <a:latin typeface="+mn-lt"/>
            </a:endParaRPr>
          </a:p>
          <a:p>
            <a:pPr>
              <a:spcAft>
                <a:spcPts val="600"/>
              </a:spcAft>
            </a:pPr>
            <a:r>
              <a:rPr lang="en-GB" sz="1800" err="1">
                <a:latin typeface="+mn-lt"/>
              </a:rPr>
              <a:t>www.hfma.org.uk</a:t>
            </a:r>
            <a:endParaRPr lang="en-GB" sz="1800">
              <a:latin typeface="+mn-lt"/>
            </a:endParaRPr>
          </a:p>
        </p:txBody>
      </p:sp>
      <p:pic>
        <p:nvPicPr>
          <p:cNvPr id="8" name="Picture 7">
            <a:extLst>
              <a:ext uri="{FF2B5EF4-FFF2-40B4-BE49-F238E27FC236}">
                <a16:creationId xmlns:a16="http://schemas.microsoft.com/office/drawing/2014/main" id="{5FE3AE3A-92BA-432B-BF4C-F56B76715D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7351268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7 Purple Pink">
    <p:spTree>
      <p:nvGrpSpPr>
        <p:cNvPr id="1" name=""/>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8AD1858E-7E29-4808-AF6E-99D87D434A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303533" y="2701071"/>
            <a:ext cx="10363200" cy="646331"/>
          </a:xfrm>
        </p:spPr>
        <p:txBody>
          <a:bodyPr lIns="0" tIns="0" rIns="0" bIns="0" anchor="b" anchorCtr="0">
            <a:spAutoFit/>
          </a:bodyPr>
          <a:lstStyle>
            <a:lvl1pPr algn="l">
              <a:defRPr sz="4200" b="1">
                <a:solidFill>
                  <a:schemeClr val="bg2"/>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a:prstGeom prst="rect">
            <a:avLst/>
          </a:prstGeom>
        </p:spPr>
        <p:txBody>
          <a:bodyPr wrap="square" lIns="0" tIns="0" rIns="0" bIns="0">
            <a:spAutoFit/>
          </a:bodyPr>
          <a:lstStyle>
            <a:lvl1pPr marL="0" indent="0" algn="l">
              <a:spcBef>
                <a:spcPts val="0"/>
              </a:spcBef>
              <a:spcAft>
                <a:spcPts val="0"/>
              </a:spcAft>
              <a:buNone/>
              <a:defRPr sz="32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a:prstGeom prst="rect">
            <a:avLst/>
          </a:prstGeom>
        </p:spPr>
        <p:txBody>
          <a:bodyPr lIns="0" tIns="0" rIns="0" bIns="0">
            <a:spAutoFit/>
          </a:bodyPr>
          <a:lstStyle>
            <a:lvl1pPr marL="0" indent="0">
              <a:spcBef>
                <a:spcPts val="0"/>
              </a:spcBef>
              <a:spcAft>
                <a:spcPts val="0"/>
              </a:spcAft>
              <a:buNone/>
              <a:defRPr sz="12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1" name="Picture 10">
            <a:extLst>
              <a:ext uri="{FF2B5EF4-FFF2-40B4-BE49-F238E27FC236}">
                <a16:creationId xmlns:a16="http://schemas.microsoft.com/office/drawing/2014/main" id="{9A719BEB-0FD2-456E-B992-C370FB6451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4097027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7 Purple Pink">
    <p:spTree>
      <p:nvGrpSpPr>
        <p:cNvPr id="1" name=""/>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8AD1858E-7E29-4808-AF6E-99D87D434A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303533" y="2701071"/>
            <a:ext cx="10363200" cy="646331"/>
          </a:xfrm>
        </p:spPr>
        <p:txBody>
          <a:bodyPr lIns="0" tIns="0" rIns="0" bIns="0" anchor="b" anchorCtr="0">
            <a:spAutoFit/>
          </a:bodyPr>
          <a:lstStyle>
            <a:lvl1pPr algn="l">
              <a:defRPr sz="4200" b="1">
                <a:solidFill>
                  <a:schemeClr val="bg2"/>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a:prstGeom prst="rect">
            <a:avLst/>
          </a:prstGeom>
        </p:spPr>
        <p:txBody>
          <a:bodyPr wrap="square" lIns="0" tIns="0" rIns="0" bIns="0">
            <a:spAutoFit/>
          </a:bodyPr>
          <a:lstStyle>
            <a:lvl1pPr marL="0" indent="0" algn="l">
              <a:spcBef>
                <a:spcPts val="0"/>
              </a:spcBef>
              <a:spcAft>
                <a:spcPts val="0"/>
              </a:spcAft>
              <a:buNone/>
              <a:defRPr sz="32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a:prstGeom prst="rect">
            <a:avLst/>
          </a:prstGeom>
        </p:spPr>
        <p:txBody>
          <a:bodyPr lIns="0" tIns="0" rIns="0" bIns="0">
            <a:spAutoFit/>
          </a:bodyPr>
          <a:lstStyle>
            <a:lvl1pPr marL="0" indent="0">
              <a:spcBef>
                <a:spcPts val="0"/>
              </a:spcBef>
              <a:spcAft>
                <a:spcPts val="0"/>
              </a:spcAft>
              <a:buNone/>
              <a:defRPr sz="12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3"/>
          <p:cNvSpPr>
            <a:spLocks noGrp="1"/>
          </p:cNvSpPr>
          <p:nvPr>
            <p:ph type="body" sz="quarter" idx="12"/>
          </p:nvPr>
        </p:nvSpPr>
        <p:spPr>
          <a:xfrm>
            <a:off x="1768152" y="1099299"/>
            <a:ext cx="3840000" cy="138499"/>
          </a:xfrm>
          <a:prstGeom prst="rect">
            <a:avLst/>
          </a:prstGeom>
        </p:spPr>
        <p:txBody>
          <a:bodyPr lIns="0" tIns="0" rIns="0" bIns="0">
            <a:spAutoFit/>
          </a:bodyPr>
          <a:lstStyle>
            <a:lvl1pPr marL="0" indent="0">
              <a:buNone/>
              <a:defRPr sz="900" b="1" i="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3"/>
          <p:cNvSpPr>
            <a:spLocks noGrp="1"/>
          </p:cNvSpPr>
          <p:nvPr>
            <p:ph type="body" sz="quarter" idx="13"/>
          </p:nvPr>
        </p:nvSpPr>
        <p:spPr>
          <a:xfrm>
            <a:off x="1768152" y="1235491"/>
            <a:ext cx="3840000" cy="138499"/>
          </a:xfrm>
          <a:prstGeom prst="rect">
            <a:avLst/>
          </a:prstGeom>
        </p:spPr>
        <p:txBody>
          <a:bodyPr lIns="0" tIns="0" rIns="0" bIns="0">
            <a:spAutoFit/>
          </a:bodyPr>
          <a:lstStyle>
            <a:lvl1pPr marL="0" indent="0">
              <a:buNone/>
              <a:defRPr sz="9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1" name="Picture 10">
            <a:extLst>
              <a:ext uri="{FF2B5EF4-FFF2-40B4-BE49-F238E27FC236}">
                <a16:creationId xmlns:a16="http://schemas.microsoft.com/office/drawing/2014/main" id="{9A719BEB-0FD2-456E-B992-C370FB6451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pic>
        <p:nvPicPr>
          <p:cNvPr id="14" name="Picture 13">
            <a:extLst>
              <a:ext uri="{FF2B5EF4-FFF2-40B4-BE49-F238E27FC236}">
                <a16:creationId xmlns:a16="http://schemas.microsoft.com/office/drawing/2014/main" id="{B8121A0B-1036-4DB3-9B9A-8CA0EBD76A12}"/>
              </a:ext>
            </a:extLst>
          </p:cNvPr>
          <p:cNvPicPr>
            <a:picLocks noChangeAspect="1"/>
          </p:cNvPicPr>
          <p:nvPr userDrawn="1"/>
        </p:nvPicPr>
        <p:blipFill>
          <a:blip r:embed="rId4"/>
          <a:srcRect/>
          <a:stretch/>
        </p:blipFill>
        <p:spPr>
          <a:xfrm>
            <a:off x="1315303" y="1099296"/>
            <a:ext cx="210857" cy="252000"/>
          </a:xfrm>
          <a:prstGeom prst="rect">
            <a:avLst/>
          </a:prstGeom>
        </p:spPr>
      </p:pic>
    </p:spTree>
    <p:extLst>
      <p:ext uri="{BB962C8B-B14F-4D97-AF65-F5344CB8AC3E}">
        <p14:creationId xmlns:p14="http://schemas.microsoft.com/office/powerpoint/2010/main" val="261826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6004" y="853912"/>
            <a:ext cx="10559995" cy="538609"/>
          </a:xfrm>
        </p:spPr>
        <p:txBody>
          <a:bodyPr/>
          <a:lstStyle/>
          <a:p>
            <a:r>
              <a:rPr lang="en-US"/>
              <a:t>Click to edit Master title style</a:t>
            </a:r>
          </a:p>
        </p:txBody>
      </p:sp>
      <p:sp>
        <p:nvSpPr>
          <p:cNvPr id="3" name="Content Placeholder 2"/>
          <p:cNvSpPr>
            <a:spLocks noGrp="1"/>
          </p:cNvSpPr>
          <p:nvPr>
            <p:ph sz="half" idx="1"/>
          </p:nvPr>
        </p:nvSpPr>
        <p:spPr>
          <a:xfrm>
            <a:off x="816005" y="2114917"/>
            <a:ext cx="5183995" cy="3743992"/>
          </a:xfrm>
        </p:spPr>
        <p:txBody>
          <a:bodyPr/>
          <a:lstStyle>
            <a:lvl1pPr indent="-262800">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t>Subtitle to go here</a:t>
            </a:r>
          </a:p>
        </p:txBody>
      </p:sp>
      <p:sp>
        <p:nvSpPr>
          <p:cNvPr id="6" name="Slide Number Placeholder 5"/>
          <p:cNvSpPr>
            <a:spLocks noGrp="1"/>
          </p:cNvSpPr>
          <p:nvPr>
            <p:ph type="sldNum" sz="quarter" idx="11"/>
          </p:nvPr>
        </p:nvSpPr>
        <p:spPr/>
        <p:txBody>
          <a:bodyPr/>
          <a:lstStyle/>
          <a:p>
            <a:fld id="{9133D5B8-6419-7E4E-B490-0DDAD13A1115}" type="slidenum">
              <a:rPr lang="en-US" smtClean="0"/>
              <a:pPr/>
              <a:t>‹#›</a:t>
            </a:fld>
            <a:endParaRPr lang="en-US"/>
          </a:p>
        </p:txBody>
      </p:sp>
      <p:sp>
        <p:nvSpPr>
          <p:cNvPr id="7" name="Content Placeholder 2"/>
          <p:cNvSpPr>
            <a:spLocks noGrp="1"/>
          </p:cNvSpPr>
          <p:nvPr>
            <p:ph sz="half" idx="12"/>
          </p:nvPr>
        </p:nvSpPr>
        <p:spPr>
          <a:xfrm>
            <a:off x="816005" y="1754911"/>
            <a:ext cx="5183995" cy="251998"/>
          </a:xfrm>
        </p:spPr>
        <p:txBody>
          <a:bodyPr/>
          <a:lstStyle>
            <a:lvl1pPr marL="0" indent="0">
              <a:buNone/>
              <a:defRPr sz="1400" b="1">
                <a:solidFill>
                  <a:schemeClr val="bg2"/>
                </a:solidFill>
              </a:defRPr>
            </a:lvl1pPr>
            <a:lvl2pPr marL="216000" indent="0">
              <a:buNone/>
              <a:defRPr sz="1400"/>
            </a:lvl2pPr>
            <a:lvl3pPr marL="432000" indent="0">
              <a:buNone/>
              <a:defRPr sz="1400"/>
            </a:lvl3pPr>
            <a:lvl4pPr marL="648000" indent="0">
              <a:buNone/>
              <a:defRPr sz="1400"/>
            </a:lvl4pPr>
            <a:lvl5pPr marL="864000" indent="0">
              <a:buNone/>
              <a:defRPr sz="1400"/>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2"/>
          <p:cNvSpPr>
            <a:spLocks noGrp="1"/>
          </p:cNvSpPr>
          <p:nvPr>
            <p:ph sz="half" idx="13"/>
          </p:nvPr>
        </p:nvSpPr>
        <p:spPr>
          <a:xfrm>
            <a:off x="6192004" y="2114917"/>
            <a:ext cx="5183995" cy="3743992"/>
          </a:xfrm>
        </p:spPr>
        <p:txBody>
          <a:bodyPr/>
          <a:lstStyle>
            <a:lvl1pPr indent="-262800">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sz="half" idx="14"/>
          </p:nvPr>
        </p:nvSpPr>
        <p:spPr>
          <a:xfrm>
            <a:off x="6192004" y="1754911"/>
            <a:ext cx="5183995" cy="251998"/>
          </a:xfrm>
        </p:spPr>
        <p:txBody>
          <a:bodyPr/>
          <a:lstStyle>
            <a:lvl1pPr marL="0" indent="0">
              <a:buNone/>
              <a:defRPr sz="1400" b="1">
                <a:solidFill>
                  <a:srgbClr val="595857"/>
                </a:solidFill>
              </a:defRPr>
            </a:lvl1pPr>
            <a:lvl2pPr marL="216000" indent="0">
              <a:buNone/>
              <a:defRPr sz="1400"/>
            </a:lvl2pPr>
            <a:lvl3pPr marL="432000" indent="0">
              <a:buNone/>
              <a:defRPr sz="1400"/>
            </a:lvl3pPr>
            <a:lvl4pPr marL="648000" indent="0">
              <a:buNone/>
              <a:defRPr sz="1400"/>
            </a:lvl4pPr>
            <a:lvl5pPr marL="864000" indent="0">
              <a:buNone/>
              <a:defRPr sz="14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39956220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7 Purple Pink - no identifier">
    <p:spTree>
      <p:nvGrpSpPr>
        <p:cNvPr id="1" name=""/>
        <p:cNvGrpSpPr/>
        <p:nvPr/>
      </p:nvGrpSpPr>
      <p:grpSpPr>
        <a:xfrm>
          <a:off x="0" y="0"/>
          <a:ext cx="0" cy="0"/>
          <a:chOff x="0" y="0"/>
          <a:chExt cx="0" cy="0"/>
        </a:xfrm>
      </p:grpSpPr>
      <p:sp>
        <p:nvSpPr>
          <p:cNvPr id="17" name="Rectangle 16"/>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6587068" y="2142000"/>
            <a:ext cx="5604933" cy="4716000"/>
          </a:xfrm>
          <a:prstGeom prst="rect">
            <a:avLst/>
          </a:prstGeom>
        </p:spPr>
        <p:txBody>
          <a:bodyPr/>
          <a:lstStyle>
            <a:lvl1pPr marL="0" indent="0">
              <a:buNone/>
              <a:defRPr/>
            </a:lvl1pPr>
          </a:lstStyle>
          <a:p>
            <a:endParaRPr lang="en-US"/>
          </a:p>
        </p:txBody>
      </p:sp>
      <p:sp>
        <p:nvSpPr>
          <p:cNvPr id="2" name="Title 1"/>
          <p:cNvSpPr>
            <a:spLocks noGrp="1"/>
          </p:cNvSpPr>
          <p:nvPr>
            <p:ph type="ctrTitle"/>
          </p:nvPr>
        </p:nvSpPr>
        <p:spPr>
          <a:xfrm>
            <a:off x="1303533" y="2701071"/>
            <a:ext cx="10363200" cy="646331"/>
          </a:xfrm>
        </p:spPr>
        <p:txBody>
          <a:bodyPr lIns="0" tIns="0" rIns="0" bIns="0" anchor="b" anchorCtr="0">
            <a:spAutoFit/>
          </a:bodyPr>
          <a:lstStyle>
            <a:lvl1pPr algn="l">
              <a:defRPr sz="4200" b="1">
                <a:solidFill>
                  <a:schemeClr val="bg2"/>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a:prstGeom prst="rect">
            <a:avLst/>
          </a:prstGeom>
        </p:spPr>
        <p:txBody>
          <a:bodyPr wrap="square" lIns="0" tIns="0" rIns="0" bIns="0">
            <a:spAutoFit/>
          </a:bodyPr>
          <a:lstStyle>
            <a:lvl1pPr marL="0" indent="0" algn="l">
              <a:spcBef>
                <a:spcPts val="0"/>
              </a:spcBef>
              <a:spcAft>
                <a:spcPts val="0"/>
              </a:spcAft>
              <a:buNone/>
              <a:defRPr sz="32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a:prstGeom prst="rect">
            <a:avLst/>
          </a:prstGeom>
        </p:spPr>
        <p:txBody>
          <a:bodyPr lIns="0" tIns="0" rIns="0" bIns="0">
            <a:spAutoFit/>
          </a:bodyPr>
          <a:lstStyle>
            <a:lvl1pPr marL="0" indent="0">
              <a:spcBef>
                <a:spcPts val="0"/>
              </a:spcBef>
              <a:spcAft>
                <a:spcPts val="0"/>
              </a:spcAft>
              <a:buNone/>
              <a:defRPr sz="12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a:extLst>
              <a:ext uri="{FF2B5EF4-FFF2-40B4-BE49-F238E27FC236}">
                <a16:creationId xmlns:a16="http://schemas.microsoft.com/office/drawing/2014/main" id="{FE54C059-4A37-4BDA-BBFA-13C4CB52C3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1424481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7 Purple Pi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60407"/>
            <a:ext cx="8639980" cy="1795363"/>
          </a:xfrm>
        </p:spPr>
        <p:txBody>
          <a:bodyPr anchor="t" anchorCtr="0"/>
          <a:lstStyle>
            <a:lvl1pPr algn="l">
              <a:lnSpc>
                <a:spcPts val="7000"/>
              </a:lnSpc>
              <a:defRPr sz="7000" b="1" cap="none">
                <a:solidFill>
                  <a:schemeClr val="bg2"/>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133D5B8-6419-7E4E-B490-0DDAD13A1115}" type="slidenum">
              <a:rPr lang="en-US" smtClean="0"/>
              <a:pPr/>
              <a:t>‹#›</a:t>
            </a:fld>
            <a:endParaRPr lang="en-US"/>
          </a:p>
        </p:txBody>
      </p:sp>
      <p:sp>
        <p:nvSpPr>
          <p:cNvPr id="15" name="Footer Placeholder 3"/>
          <p:cNvSpPr txBox="1">
            <a:spLocks/>
          </p:cNvSpPr>
          <p:nvPr userDrawn="1"/>
        </p:nvSpPr>
        <p:spPr>
          <a:xfrm>
            <a:off x="1271541" y="6253671"/>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chemeClr val="bg2"/>
                </a:solidFill>
              </a:rPr>
              <a:t>HFMA identifier</a:t>
            </a:r>
          </a:p>
        </p:txBody>
      </p:sp>
      <p:sp>
        <p:nvSpPr>
          <p:cNvPr id="4" name="Footer Placeholder 3"/>
          <p:cNvSpPr>
            <a:spLocks noGrp="1"/>
          </p:cNvSpPr>
          <p:nvPr>
            <p:ph type="ftr" sz="quarter" idx="12"/>
          </p:nvPr>
        </p:nvSpPr>
        <p:spPr/>
        <p:txBody>
          <a:bodyPr/>
          <a:lstStyle/>
          <a:p>
            <a:r>
              <a:rPr lang="en-US"/>
              <a:t>Subtitle to go here</a:t>
            </a:r>
          </a:p>
        </p:txBody>
      </p:sp>
      <p:pic>
        <p:nvPicPr>
          <p:cNvPr id="9" name="Picture 8">
            <a:extLst>
              <a:ext uri="{FF2B5EF4-FFF2-40B4-BE49-F238E27FC236}">
                <a16:creationId xmlns:a16="http://schemas.microsoft.com/office/drawing/2014/main" id="{52AB7B85-1442-4CE1-884B-9A907C2957E7}"/>
              </a:ext>
            </a:extLst>
          </p:cNvPr>
          <p:cNvPicPr>
            <a:picLocks noChangeAspect="1"/>
          </p:cNvPicPr>
          <p:nvPr userDrawn="1"/>
        </p:nvPicPr>
        <p:blipFill>
          <a:blip r:embed="rId2"/>
          <a:srcRect/>
          <a:stretch/>
        </p:blipFill>
        <p:spPr>
          <a:xfrm>
            <a:off x="841724" y="6196917"/>
            <a:ext cx="210857" cy="252000"/>
          </a:xfrm>
          <a:prstGeom prst="rect">
            <a:avLst/>
          </a:prstGeom>
        </p:spPr>
      </p:pic>
    </p:spTree>
    <p:extLst>
      <p:ext uri="{BB962C8B-B14F-4D97-AF65-F5344CB8AC3E}">
        <p14:creationId xmlns:p14="http://schemas.microsoft.com/office/powerpoint/2010/main" val="9484546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7 Purple Pink - HFMA">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60407"/>
            <a:ext cx="8639980" cy="1795363"/>
          </a:xfrm>
        </p:spPr>
        <p:txBody>
          <a:bodyPr anchor="t" anchorCtr="0"/>
          <a:lstStyle>
            <a:lvl1pPr algn="l">
              <a:lnSpc>
                <a:spcPts val="7000"/>
              </a:lnSpc>
              <a:defRPr sz="7000" b="1" cap="none">
                <a:solidFill>
                  <a:schemeClr val="bg2"/>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133D5B8-6419-7E4E-B490-0DDAD13A1115}" type="slidenum">
              <a:rPr lang="en-US" smtClean="0"/>
              <a:pPr/>
              <a:t>‹#›</a:t>
            </a:fld>
            <a:endParaRPr lang="en-US"/>
          </a:p>
        </p:txBody>
      </p:sp>
      <p:sp>
        <p:nvSpPr>
          <p:cNvPr id="9" name="TextBox 8"/>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a:solidFill>
                  <a:schemeClr val="bg2"/>
                </a:solidFill>
              </a:rPr>
              <a:t>HFMA</a:t>
            </a:r>
          </a:p>
        </p:txBody>
      </p:sp>
      <p:sp>
        <p:nvSpPr>
          <p:cNvPr id="4" name="Footer Placeholder 3"/>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10719951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7 Purple Pi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Subtitle to go here</a:t>
            </a:r>
          </a:p>
        </p:txBody>
      </p:sp>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a:p>
        </p:txBody>
      </p:sp>
      <p:sp>
        <p:nvSpPr>
          <p:cNvPr id="9" name="Rectangle 8"/>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5"/>
          <p:cNvSpPr>
            <a:spLocks noGrp="1"/>
          </p:cNvSpPr>
          <p:nvPr>
            <p:ph type="ctrTitle"/>
          </p:nvPr>
        </p:nvSpPr>
        <p:spPr>
          <a:xfrm>
            <a:off x="1045229" y="2284939"/>
            <a:ext cx="10363200" cy="923330"/>
          </a:xfrm>
        </p:spPr>
        <p:txBody>
          <a:bodyPr/>
          <a:lstStyle>
            <a:lvl1pPr>
              <a:defRPr>
                <a:solidFill>
                  <a:schemeClr val="bg2"/>
                </a:solidFill>
              </a:defRPr>
            </a:lvl1pPr>
          </a:lstStyle>
          <a:p>
            <a:endParaRPr lang="en-GB" sz="6000"/>
          </a:p>
        </p:txBody>
      </p:sp>
      <p:sp>
        <p:nvSpPr>
          <p:cNvPr id="14" name="Title 5"/>
          <p:cNvSpPr txBox="1">
            <a:spLocks/>
          </p:cNvSpPr>
          <p:nvPr userDrawn="1"/>
        </p:nvSpPr>
        <p:spPr>
          <a:xfrm>
            <a:off x="1045231" y="4715133"/>
            <a:ext cx="10247869" cy="1585049"/>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1000">
                <a:solidFill>
                  <a:schemeClr val="bg2"/>
                </a:solidFill>
                <a:latin typeface="+mn-lt"/>
              </a:rPr>
              <a:t>About the HFMA</a:t>
            </a:r>
          </a:p>
          <a:p>
            <a:pPr>
              <a:spcAft>
                <a:spcPts val="600"/>
              </a:spcAft>
            </a:pPr>
            <a:r>
              <a:rPr lang="en-GB" sz="1000" b="0">
                <a:solidFill>
                  <a:schemeClr val="bg2"/>
                </a:solidFill>
                <a:latin typeface="+mn-lt"/>
              </a:rPr>
              <a:t>The Healthcare Financial Management Association (HFMA) is the UK representative body for finance professionals working in the NHS and the wider healthcare sector. Our aim is to support the NHS finance function, to promote good practice in financial management and to improve the general understanding of NHS finance issues.</a:t>
            </a:r>
          </a:p>
          <a:p>
            <a:pPr>
              <a:spcAft>
                <a:spcPts val="600"/>
              </a:spcAft>
            </a:pPr>
            <a:r>
              <a:rPr lang="en-GB" sz="1000" b="0">
                <a:solidFill>
                  <a:schemeClr val="bg2"/>
                </a:solidFill>
                <a:latin typeface="+mn-lt"/>
              </a:rPr>
              <a:t>Our work is informed by a number of committees and special interest groups made up of healthcare finance practitioners. We publish numerous guides and briefings aimed at finance professionals, non-executive directors and non-finance staff. We also provide training and development opportunities – including a suite of web based learning modules – across all of these groups. </a:t>
            </a:r>
          </a:p>
          <a:p>
            <a:pPr>
              <a:spcAft>
                <a:spcPts val="600"/>
              </a:spcAft>
            </a:pPr>
            <a:endParaRPr lang="en-GB" sz="1000" b="0">
              <a:solidFill>
                <a:schemeClr val="bg2"/>
              </a:solidFill>
              <a:latin typeface="+mn-lt"/>
            </a:endParaRPr>
          </a:p>
          <a:p>
            <a:pPr>
              <a:spcAft>
                <a:spcPts val="600"/>
              </a:spcAft>
            </a:pPr>
            <a:r>
              <a:rPr lang="en-GB" sz="1800" err="1">
                <a:solidFill>
                  <a:schemeClr val="bg2"/>
                </a:solidFill>
                <a:latin typeface="+mn-lt"/>
              </a:rPr>
              <a:t>www.hfma.org.uk</a:t>
            </a:r>
            <a:endParaRPr lang="en-GB" sz="1800">
              <a:solidFill>
                <a:schemeClr val="bg2"/>
              </a:solidFill>
              <a:latin typeface="+mn-lt"/>
            </a:endParaRPr>
          </a:p>
        </p:txBody>
      </p:sp>
      <p:pic>
        <p:nvPicPr>
          <p:cNvPr id="8" name="Picture 7">
            <a:extLst>
              <a:ext uri="{FF2B5EF4-FFF2-40B4-BE49-F238E27FC236}">
                <a16:creationId xmlns:a16="http://schemas.microsoft.com/office/drawing/2014/main" id="{E5222AD8-1BB0-40F0-8092-214DD1252B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2564356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 HFMA">
    <p:spTree>
      <p:nvGrpSpPr>
        <p:cNvPr id="1" name=""/>
        <p:cNvGrpSpPr/>
        <p:nvPr/>
      </p:nvGrpSpPr>
      <p:grpSpPr>
        <a:xfrm>
          <a:off x="0" y="0"/>
          <a:ext cx="0" cy="0"/>
          <a:chOff x="0" y="0"/>
          <a:chExt cx="0" cy="0"/>
        </a:xfrm>
      </p:grpSpPr>
      <p:sp>
        <p:nvSpPr>
          <p:cNvPr id="2" name="Title 1"/>
          <p:cNvSpPr>
            <a:spLocks noGrp="1"/>
          </p:cNvSpPr>
          <p:nvPr>
            <p:ph type="title"/>
          </p:nvPr>
        </p:nvSpPr>
        <p:spPr>
          <a:xfrm>
            <a:off x="816004" y="853912"/>
            <a:ext cx="10559995" cy="538609"/>
          </a:xfrm>
        </p:spPr>
        <p:txBody>
          <a:bodyPr/>
          <a:lstStyle/>
          <a:p>
            <a:r>
              <a:rPr lang="en-US"/>
              <a:t>Click to edit Master title style</a:t>
            </a:r>
          </a:p>
        </p:txBody>
      </p:sp>
      <p:sp>
        <p:nvSpPr>
          <p:cNvPr id="3" name="Content Placeholder 2"/>
          <p:cNvSpPr>
            <a:spLocks noGrp="1"/>
          </p:cNvSpPr>
          <p:nvPr>
            <p:ph sz="half" idx="1"/>
          </p:nvPr>
        </p:nvSpPr>
        <p:spPr>
          <a:xfrm>
            <a:off x="816005" y="2114917"/>
            <a:ext cx="5183995" cy="3743992"/>
          </a:xfrm>
        </p:spPr>
        <p:txBody>
          <a:bodyPr/>
          <a:lstStyle>
            <a:lvl1pPr indent="-262800">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p:txBody>
          <a:bodyPr/>
          <a:lstStyle/>
          <a:p>
            <a:fld id="{9133D5B8-6419-7E4E-B490-0DDAD13A1115}" type="slidenum">
              <a:rPr lang="en-US" smtClean="0"/>
              <a:pPr/>
              <a:t>‹#›</a:t>
            </a:fld>
            <a:endParaRPr lang="en-US"/>
          </a:p>
        </p:txBody>
      </p:sp>
      <p:sp>
        <p:nvSpPr>
          <p:cNvPr id="7" name="Content Placeholder 2"/>
          <p:cNvSpPr>
            <a:spLocks noGrp="1"/>
          </p:cNvSpPr>
          <p:nvPr>
            <p:ph sz="half" idx="12"/>
          </p:nvPr>
        </p:nvSpPr>
        <p:spPr>
          <a:xfrm>
            <a:off x="816005" y="1754911"/>
            <a:ext cx="5183995" cy="251998"/>
          </a:xfrm>
        </p:spPr>
        <p:txBody>
          <a:bodyPr/>
          <a:lstStyle>
            <a:lvl1pPr marL="0" indent="0">
              <a:buNone/>
              <a:defRPr sz="1400" b="1">
                <a:solidFill>
                  <a:schemeClr val="bg2"/>
                </a:solidFill>
              </a:defRPr>
            </a:lvl1pPr>
            <a:lvl2pPr marL="216000" indent="0">
              <a:buNone/>
              <a:defRPr sz="1400"/>
            </a:lvl2pPr>
            <a:lvl3pPr marL="432000" indent="0">
              <a:buNone/>
              <a:defRPr sz="1400"/>
            </a:lvl3pPr>
            <a:lvl4pPr marL="648000" indent="0">
              <a:buNone/>
              <a:defRPr sz="1400"/>
            </a:lvl4pPr>
            <a:lvl5pPr marL="864000" indent="0">
              <a:buNone/>
              <a:defRPr sz="1400"/>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2"/>
          <p:cNvSpPr>
            <a:spLocks noGrp="1"/>
          </p:cNvSpPr>
          <p:nvPr>
            <p:ph sz="half" idx="13"/>
          </p:nvPr>
        </p:nvSpPr>
        <p:spPr>
          <a:xfrm>
            <a:off x="6192004" y="2114917"/>
            <a:ext cx="5183995" cy="3743992"/>
          </a:xfrm>
        </p:spPr>
        <p:txBody>
          <a:bodyPr/>
          <a:lstStyle>
            <a:lvl1pPr indent="-262800">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sz="half" idx="14"/>
          </p:nvPr>
        </p:nvSpPr>
        <p:spPr>
          <a:xfrm>
            <a:off x="6192004" y="1754911"/>
            <a:ext cx="5183995" cy="251998"/>
          </a:xfrm>
        </p:spPr>
        <p:txBody>
          <a:bodyPr/>
          <a:lstStyle>
            <a:lvl1pPr marL="0" indent="0">
              <a:buNone/>
              <a:defRPr sz="1400" b="1">
                <a:solidFill>
                  <a:srgbClr val="595857"/>
                </a:solidFill>
              </a:defRPr>
            </a:lvl1pPr>
            <a:lvl2pPr marL="216000" indent="0">
              <a:buNone/>
              <a:defRPr sz="1400"/>
            </a:lvl2pPr>
            <a:lvl3pPr marL="432000" indent="0">
              <a:buNone/>
              <a:defRPr sz="1400"/>
            </a:lvl3pPr>
            <a:lvl4pPr marL="648000" indent="0">
              <a:buNone/>
              <a:defRPr sz="1400"/>
            </a:lvl4pPr>
            <a:lvl5pPr marL="864000" indent="0">
              <a:buNone/>
              <a:defRPr sz="1400"/>
            </a:lvl5pPr>
            <a:lvl6pPr>
              <a:defRPr sz="1800"/>
            </a:lvl6pPr>
            <a:lvl7pPr>
              <a:defRPr sz="1800"/>
            </a:lvl7pPr>
            <a:lvl8pPr>
              <a:defRPr sz="1800"/>
            </a:lvl8pPr>
            <a:lvl9pPr>
              <a:defRPr sz="1800"/>
            </a:lvl9pPr>
          </a:lstStyle>
          <a:p>
            <a:pPr lvl="0"/>
            <a:r>
              <a:rPr lang="en-US"/>
              <a:t>Click to edit Master text styles</a:t>
            </a:r>
          </a:p>
        </p:txBody>
      </p:sp>
      <p:sp>
        <p:nvSpPr>
          <p:cNvPr id="10" name="TextBox 9"/>
          <p:cNvSpPr txBox="1"/>
          <p:nvPr userDrawn="1"/>
        </p:nvSpPr>
        <p:spPr>
          <a:xfrm>
            <a:off x="816003" y="6172586"/>
            <a:ext cx="2880000" cy="288000"/>
          </a:xfrm>
          <a:prstGeom prst="rect">
            <a:avLst/>
          </a:prstGeom>
          <a:solidFill>
            <a:schemeClr val="bg1"/>
          </a:solidFill>
        </p:spPr>
        <p:txBody>
          <a:bodyPr wrap="square" lIns="0" tIns="0" rIns="0" bIns="0" rtlCol="0" anchor="ctr" anchorCtr="0">
            <a:noAutofit/>
          </a:bodyPr>
          <a:lstStyle/>
          <a:p>
            <a:pPr algn="l"/>
            <a:r>
              <a:rPr lang="en-US" sz="900" b="1">
                <a:solidFill>
                  <a:schemeClr val="tx2"/>
                </a:solidFill>
              </a:rPr>
              <a:t>HFMA</a:t>
            </a:r>
          </a:p>
        </p:txBody>
      </p:sp>
      <p:sp>
        <p:nvSpPr>
          <p:cNvPr id="5" name="Footer Placeholder 4"/>
          <p:cNvSpPr>
            <a:spLocks noGrp="1"/>
          </p:cNvSpPr>
          <p:nvPr>
            <p:ph type="ftr" sz="quarter" idx="10"/>
          </p:nvPr>
        </p:nvSpPr>
        <p:spPr/>
        <p:txBody>
          <a:bodyPr/>
          <a:lstStyle/>
          <a:p>
            <a:r>
              <a:rPr lang="en-US"/>
              <a:t>Subtitle to go here</a:t>
            </a:r>
          </a:p>
        </p:txBody>
      </p:sp>
    </p:spTree>
    <p:extLst>
      <p:ext uri="{BB962C8B-B14F-4D97-AF65-F5344CB8AC3E}">
        <p14:creationId xmlns:p14="http://schemas.microsoft.com/office/powerpoint/2010/main" val="202368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Subtitle to go here</a:t>
            </a:r>
          </a:p>
        </p:txBody>
      </p:sp>
      <p:sp>
        <p:nvSpPr>
          <p:cNvPr id="4" name="Slide Number Placeholder 3"/>
          <p:cNvSpPr>
            <a:spLocks noGrp="1"/>
          </p:cNvSpPr>
          <p:nvPr>
            <p:ph type="sldNum" sz="quarter" idx="11"/>
          </p:nvPr>
        </p:nvSpPr>
        <p:spPr/>
        <p:txBody>
          <a:bodyPr/>
          <a:lstStyle/>
          <a:p>
            <a:fld id="{9133D5B8-6419-7E4E-B490-0DDAD13A1115}" type="slidenum">
              <a:rPr lang="en-US" smtClean="0"/>
              <a:pPr/>
              <a:t>‹#›</a:t>
            </a:fld>
            <a:endParaRPr lang="en-US"/>
          </a:p>
        </p:txBody>
      </p:sp>
    </p:spTree>
    <p:extLst>
      <p:ext uri="{BB962C8B-B14F-4D97-AF65-F5344CB8AC3E}">
        <p14:creationId xmlns:p14="http://schemas.microsoft.com/office/powerpoint/2010/main" val="150997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 HF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9133D5B8-6419-7E4E-B490-0DDAD13A1115}" type="slidenum">
              <a:rPr lang="en-US" smtClean="0"/>
              <a:pPr/>
              <a:t>‹#›</a:t>
            </a:fld>
            <a:endParaRPr lang="en-US"/>
          </a:p>
        </p:txBody>
      </p:sp>
      <p:sp>
        <p:nvSpPr>
          <p:cNvPr id="5" name="TextBox 4"/>
          <p:cNvSpPr txBox="1"/>
          <p:nvPr userDrawn="1"/>
        </p:nvSpPr>
        <p:spPr>
          <a:xfrm>
            <a:off x="816003" y="6172586"/>
            <a:ext cx="2880000" cy="288000"/>
          </a:xfrm>
          <a:prstGeom prst="rect">
            <a:avLst/>
          </a:prstGeom>
          <a:solidFill>
            <a:schemeClr val="bg1"/>
          </a:solidFill>
        </p:spPr>
        <p:txBody>
          <a:bodyPr wrap="square" lIns="0" tIns="0" rIns="0" bIns="0" rtlCol="0" anchor="ctr" anchorCtr="0">
            <a:noAutofit/>
          </a:bodyPr>
          <a:lstStyle/>
          <a:p>
            <a:pPr algn="l"/>
            <a:r>
              <a:rPr lang="en-US" sz="900" b="1">
                <a:solidFill>
                  <a:schemeClr val="tx2"/>
                </a:solidFill>
              </a:rPr>
              <a:t>HFMA</a:t>
            </a:r>
          </a:p>
        </p:txBody>
      </p:sp>
      <p:sp>
        <p:nvSpPr>
          <p:cNvPr id="3" name="Footer Placeholder 2"/>
          <p:cNvSpPr>
            <a:spLocks noGrp="1"/>
          </p:cNvSpPr>
          <p:nvPr>
            <p:ph type="ftr" sz="quarter" idx="10"/>
          </p:nvPr>
        </p:nvSpPr>
        <p:spPr/>
        <p:txBody>
          <a:bodyPr/>
          <a:lstStyle/>
          <a:p>
            <a:r>
              <a:rPr lang="en-US"/>
              <a:t>Subtitle to go here</a:t>
            </a:r>
          </a:p>
        </p:txBody>
      </p:sp>
    </p:spTree>
    <p:extLst>
      <p:ext uri="{BB962C8B-B14F-4D97-AF65-F5344CB8AC3E}">
        <p14:creationId xmlns:p14="http://schemas.microsoft.com/office/powerpoint/2010/main" val="399903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Subtitle to go here</a:t>
            </a:r>
          </a:p>
        </p:txBody>
      </p:sp>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a:p>
        </p:txBody>
      </p:sp>
    </p:spTree>
    <p:extLst>
      <p:ext uri="{BB962C8B-B14F-4D97-AF65-F5344CB8AC3E}">
        <p14:creationId xmlns:p14="http://schemas.microsoft.com/office/powerpoint/2010/main" val="83773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theme" Target="../theme/theme7.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theme" Target="../theme/theme8.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3695997" y="6253671"/>
            <a:ext cx="7200000" cy="138499"/>
          </a:xfrm>
          <a:prstGeom prst="rect">
            <a:avLst/>
          </a:prstGeom>
        </p:spPr>
        <p:txBody>
          <a:bodyPr vert="horz" lIns="0" tIns="0" rIns="0" bIns="0" rtlCol="0" anchor="t" anchorCtr="0">
            <a:spAutoFit/>
          </a:bodyPr>
          <a:lstStyle>
            <a:lvl1pPr algn="r">
              <a:defRPr sz="900">
                <a:solidFill>
                  <a:schemeClr val="bg2"/>
                </a:solidFill>
              </a:defRPr>
            </a:lvl1pPr>
          </a:lstStyle>
          <a:p>
            <a:r>
              <a:rPr lang="en-US"/>
              <a:t>Subtitle to go here</a:t>
            </a:r>
          </a:p>
        </p:txBody>
      </p:sp>
      <p:sp>
        <p:nvSpPr>
          <p:cNvPr id="2" name="Title Placeholder 1"/>
          <p:cNvSpPr>
            <a:spLocks noGrp="1"/>
          </p:cNvSpPr>
          <p:nvPr>
            <p:ph type="title"/>
          </p:nvPr>
        </p:nvSpPr>
        <p:spPr>
          <a:xfrm>
            <a:off x="816004" y="853912"/>
            <a:ext cx="10559995" cy="538609"/>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816004" y="1754909"/>
            <a:ext cx="10559995" cy="411141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p:nvCxnSpPr>
        <p:spPr>
          <a:xfrm>
            <a:off x="816004" y="5995939"/>
            <a:ext cx="10559995" cy="0"/>
          </a:xfrm>
          <a:prstGeom prst="line">
            <a:avLst/>
          </a:prstGeom>
          <a:ln w="317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4"/>
          </p:nvPr>
        </p:nvSpPr>
        <p:spPr>
          <a:xfrm>
            <a:off x="10895997" y="6253671"/>
            <a:ext cx="480000" cy="138499"/>
          </a:xfrm>
          <a:prstGeom prst="rect">
            <a:avLst/>
          </a:prstGeom>
        </p:spPr>
        <p:txBody>
          <a:bodyPr vert="horz" lIns="0" tIns="0" rIns="0" bIns="0" rtlCol="0" anchor="ctr">
            <a:spAutoFit/>
          </a:bodyPr>
          <a:lstStyle>
            <a:lvl1pPr algn="r">
              <a:defRPr sz="900" b="1">
                <a:solidFill>
                  <a:schemeClr val="bg2"/>
                </a:solidFill>
              </a:defRPr>
            </a:lvl1pPr>
          </a:lstStyle>
          <a:p>
            <a:fld id="{9133D5B8-6419-7E4E-B490-0DDAD13A1115}" type="slidenum">
              <a:rPr lang="en-US" smtClean="0"/>
              <a:pPr/>
              <a:t>‹#›</a:t>
            </a:fld>
            <a:endParaRPr lang="en-US"/>
          </a:p>
        </p:txBody>
      </p:sp>
    </p:spTree>
    <p:extLst>
      <p:ext uri="{BB962C8B-B14F-4D97-AF65-F5344CB8AC3E}">
        <p14:creationId xmlns:p14="http://schemas.microsoft.com/office/powerpoint/2010/main" val="3230258520"/>
      </p:ext>
    </p:extLst>
  </p:cSld>
  <p:clrMap bg1="lt1" tx1="dk1" bg2="lt2" tx2="dk2" accent1="accent1" accent2="accent2" accent3="accent3" accent4="accent4" accent5="accent5" accent6="accent6" hlink="hlink" folHlink="folHlink"/>
  <p:sldLayoutIdLst>
    <p:sldLayoutId id="2147483658" r:id="rId1"/>
    <p:sldLayoutId id="2147483834" r:id="rId2"/>
    <p:sldLayoutId id="2147483660" r:id="rId3"/>
    <p:sldLayoutId id="2147483836" r:id="rId4"/>
    <p:sldLayoutId id="2147483675" r:id="rId5"/>
    <p:sldLayoutId id="2147483837" r:id="rId6"/>
    <p:sldLayoutId id="2147483661" r:id="rId7"/>
    <p:sldLayoutId id="2147483838" r:id="rId8"/>
    <p:sldLayoutId id="2147483662" r:id="rId9"/>
    <p:sldLayoutId id="2147483839" r:id="rId10"/>
    <p:sldLayoutId id="2147483904" r:id="rId11"/>
  </p:sldLayoutIdLst>
  <p:hf hdr="0" dt="0"/>
  <p:txStyles>
    <p:titleStyle>
      <a:lvl1pPr algn="l" defTabSz="457200" rtl="0" eaLnBrk="1" latinLnBrk="0" hangingPunct="1">
        <a:spcBef>
          <a:spcPct val="0"/>
        </a:spcBef>
        <a:buNone/>
        <a:defRPr sz="3500" b="1" i="0" kern="1200">
          <a:solidFill>
            <a:schemeClr val="tx2"/>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tx2"/>
        </a:buClr>
        <a:buSzPct val="150000"/>
        <a:buFont typeface="Arial" panose="020B0604020202020204" pitchFamily="34" charset="0"/>
        <a:buChar char="•"/>
        <a:defRPr sz="1400" kern="1200">
          <a:solidFill>
            <a:schemeClr val="bg2"/>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chemeClr val="bg2"/>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16004" y="853912"/>
            <a:ext cx="10559995" cy="538609"/>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816004" y="1754909"/>
            <a:ext cx="10559995" cy="411141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10895997" y="6253671"/>
            <a:ext cx="480000" cy="138499"/>
          </a:xfrm>
          <a:prstGeom prst="rect">
            <a:avLst/>
          </a:prstGeom>
        </p:spPr>
        <p:txBody>
          <a:bodyPr vert="horz" lIns="0" tIns="0" rIns="0" bIns="0" rtlCol="0" anchor="ctr">
            <a:spAutoFit/>
          </a:bodyPr>
          <a:lstStyle>
            <a:lvl1pPr algn="r">
              <a:defRPr sz="900" b="1">
                <a:solidFill>
                  <a:srgbClr val="FFFFFF"/>
                </a:solidFill>
              </a:defRPr>
            </a:lvl1pPr>
          </a:lstStyle>
          <a:p>
            <a:fld id="{9133D5B8-6419-7E4E-B490-0DDAD13A1115}" type="slidenum">
              <a:rPr lang="en-US" smtClean="0"/>
              <a:pPr/>
              <a:t>‹#›</a:t>
            </a:fld>
            <a:endParaRPr lang="en-US"/>
          </a:p>
        </p:txBody>
      </p:sp>
      <p:pic>
        <p:nvPicPr>
          <p:cNvPr id="13" name="Picture 12"/>
          <p:cNvPicPr>
            <a:picLocks noChangeAspect="1"/>
          </p:cNvPicPr>
          <p:nvPr/>
        </p:nvPicPr>
        <p:blipFill>
          <a:blip r:embed="rId8"/>
          <a:srcRect/>
          <a:stretch/>
        </p:blipFill>
        <p:spPr>
          <a:xfrm>
            <a:off x="841724" y="6196917"/>
            <a:ext cx="210857" cy="252000"/>
          </a:xfrm>
          <a:prstGeom prst="rect">
            <a:avLst/>
          </a:prstGeom>
        </p:spPr>
      </p:pic>
      <p:sp>
        <p:nvSpPr>
          <p:cNvPr id="14" name="Footer Placeholder 3"/>
          <p:cNvSpPr txBox="1">
            <a:spLocks/>
          </p:cNvSpPr>
          <p:nvPr/>
        </p:nvSpPr>
        <p:spPr>
          <a:xfrm>
            <a:off x="1271541" y="6253671"/>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cxnSp>
        <p:nvCxnSpPr>
          <p:cNvPr id="15" name="Straight Connector 14"/>
          <p:cNvCxnSpPr/>
          <p:nvPr/>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Footer Placeholder 3"/>
          <p:cNvSpPr>
            <a:spLocks noGrp="1"/>
          </p:cNvSpPr>
          <p:nvPr>
            <p:ph type="ftr" sz="quarter" idx="3"/>
          </p:nvPr>
        </p:nvSpPr>
        <p:spPr>
          <a:xfrm>
            <a:off x="3695997" y="6253671"/>
            <a:ext cx="7200000" cy="138499"/>
          </a:xfrm>
          <a:prstGeom prst="rect">
            <a:avLst/>
          </a:prstGeom>
        </p:spPr>
        <p:txBody>
          <a:bodyPr vert="horz" lIns="0" tIns="0" rIns="0" bIns="0" rtlCol="0" anchor="t" anchorCtr="0">
            <a:spAutoFit/>
          </a:bodyPr>
          <a:lstStyle>
            <a:lvl1pPr algn="r">
              <a:defRPr sz="900">
                <a:solidFill>
                  <a:srgbClr val="FFFFFF"/>
                </a:solidFill>
              </a:defRPr>
            </a:lvl1pPr>
          </a:lstStyle>
          <a:p>
            <a:r>
              <a:rPr lang="en-US"/>
              <a:t>Subtitle to go here</a:t>
            </a:r>
          </a:p>
        </p:txBody>
      </p:sp>
    </p:spTree>
    <p:extLst>
      <p:ext uri="{BB962C8B-B14F-4D97-AF65-F5344CB8AC3E}">
        <p14:creationId xmlns:p14="http://schemas.microsoft.com/office/powerpoint/2010/main" val="3189493350"/>
      </p:ext>
    </p:extLst>
  </p:cSld>
  <p:clrMap bg1="lt1" tx1="dk1" bg2="lt2" tx2="dk2" accent1="accent1" accent2="accent2" accent3="accent3" accent4="accent4" accent5="accent5" accent6="accent6" hlink="hlink" folHlink="folHlink"/>
  <p:sldLayoutIdLst>
    <p:sldLayoutId id="2147483905" r:id="rId1"/>
    <p:sldLayoutId id="2147483883" r:id="rId2"/>
    <p:sldLayoutId id="2147483888" r:id="rId3"/>
    <p:sldLayoutId id="2147483886" r:id="rId4"/>
    <p:sldLayoutId id="2147483887" r:id="rId5"/>
    <p:sldLayoutId id="2147483896" r:id="rId6"/>
  </p:sldLayoutIdLst>
  <p:hf hdr="0" dt="0"/>
  <p:txStyles>
    <p:titleStyle>
      <a:lvl1pPr algn="l" defTabSz="457200" rtl="0" eaLnBrk="1" latinLnBrk="0" hangingPunct="1">
        <a:spcBef>
          <a:spcPct val="0"/>
        </a:spcBef>
        <a:buNone/>
        <a:defRPr sz="3500" b="1" i="0" kern="1200">
          <a:solidFill>
            <a:schemeClr val="bg1"/>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bg1"/>
        </a:buClr>
        <a:buSzPct val="150000"/>
        <a:buFont typeface="Arial" panose="020B0604020202020204" pitchFamily="34" charset="0"/>
        <a:buChar char="•"/>
        <a:defRPr sz="1400" kern="1200">
          <a:solidFill>
            <a:schemeClr val="bg1"/>
          </a:solidFill>
          <a:latin typeface="+mn-lt"/>
          <a:ea typeface="+mn-ea"/>
          <a:cs typeface="+mn-cs"/>
        </a:defRPr>
      </a:lvl1pPr>
      <a:lvl2pPr marL="504000" indent="-216000" algn="l" defTabSz="457200" rtl="0" eaLnBrk="1" latinLnBrk="0" hangingPunct="1">
        <a:spcBef>
          <a:spcPts val="300"/>
        </a:spcBef>
        <a:spcAft>
          <a:spcPts val="600"/>
        </a:spcAft>
        <a:buClr>
          <a:schemeClr val="bg1"/>
        </a:buClr>
        <a:buSzPct val="120000"/>
        <a:buFont typeface="Arial"/>
        <a:buChar char="•"/>
        <a:defRPr sz="1400" kern="1200">
          <a:solidFill>
            <a:schemeClr val="bg1"/>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chemeClr val="bg1"/>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chemeClr val="bg1"/>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16004" y="853912"/>
            <a:ext cx="10559995" cy="538609"/>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816004" y="1754909"/>
            <a:ext cx="10559995" cy="411141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p:cNvSpPr>
            <a:spLocks noGrp="1"/>
          </p:cNvSpPr>
          <p:nvPr>
            <p:ph type="sldNum" sz="quarter" idx="4"/>
          </p:nvPr>
        </p:nvSpPr>
        <p:spPr>
          <a:xfrm>
            <a:off x="10895997" y="6253671"/>
            <a:ext cx="480000" cy="138499"/>
          </a:xfrm>
          <a:prstGeom prst="rect">
            <a:avLst/>
          </a:prstGeom>
        </p:spPr>
        <p:txBody>
          <a:bodyPr vert="horz" lIns="0" tIns="0" rIns="0" bIns="0" rtlCol="0" anchor="ctr">
            <a:spAutoFit/>
          </a:bodyPr>
          <a:lstStyle>
            <a:lvl1pPr algn="r">
              <a:defRPr sz="900" b="1">
                <a:solidFill>
                  <a:srgbClr val="FFFFFF"/>
                </a:solidFill>
              </a:defRPr>
            </a:lvl1pPr>
          </a:lstStyle>
          <a:p>
            <a:fld id="{9133D5B8-6419-7E4E-B490-0DDAD13A1115}" type="slidenum">
              <a:rPr lang="en-US" smtClean="0"/>
              <a:pPr/>
              <a:t>‹#›</a:t>
            </a:fld>
            <a:endParaRPr lang="en-US"/>
          </a:p>
        </p:txBody>
      </p:sp>
      <p:sp>
        <p:nvSpPr>
          <p:cNvPr id="17" name="Footer Placeholder 3"/>
          <p:cNvSpPr txBox="1">
            <a:spLocks/>
          </p:cNvSpPr>
          <p:nvPr/>
        </p:nvSpPr>
        <p:spPr>
          <a:xfrm>
            <a:off x="1271541" y="6253671"/>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cxnSp>
        <p:nvCxnSpPr>
          <p:cNvPr id="18" name="Straight Connector 17"/>
          <p:cNvCxnSpPr/>
          <p:nvPr/>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3"/>
          <p:cNvSpPr>
            <a:spLocks noGrp="1"/>
          </p:cNvSpPr>
          <p:nvPr>
            <p:ph type="ftr" sz="quarter" idx="3"/>
          </p:nvPr>
        </p:nvSpPr>
        <p:spPr>
          <a:xfrm>
            <a:off x="3695997" y="6253671"/>
            <a:ext cx="7200000" cy="138499"/>
          </a:xfrm>
          <a:prstGeom prst="rect">
            <a:avLst/>
          </a:prstGeom>
        </p:spPr>
        <p:txBody>
          <a:bodyPr vert="horz" lIns="0" tIns="0" rIns="0" bIns="0" rtlCol="0" anchor="t" anchorCtr="0">
            <a:spAutoFit/>
          </a:bodyPr>
          <a:lstStyle>
            <a:lvl1pPr algn="r">
              <a:defRPr sz="900">
                <a:solidFill>
                  <a:srgbClr val="FFFFFF"/>
                </a:solidFill>
              </a:defRPr>
            </a:lvl1pPr>
          </a:lstStyle>
          <a:p>
            <a:r>
              <a:rPr lang="en-US"/>
              <a:t>Subtitle to go here</a:t>
            </a:r>
          </a:p>
        </p:txBody>
      </p:sp>
      <p:pic>
        <p:nvPicPr>
          <p:cNvPr id="12" name="Picture 11">
            <a:extLst>
              <a:ext uri="{FF2B5EF4-FFF2-40B4-BE49-F238E27FC236}">
                <a16:creationId xmlns:a16="http://schemas.microsoft.com/office/drawing/2014/main" id="{9B04770A-1EB0-49A4-9C1F-349FB8DE8F47}"/>
              </a:ext>
            </a:extLst>
          </p:cNvPr>
          <p:cNvPicPr>
            <a:picLocks noChangeAspect="1"/>
          </p:cNvPicPr>
          <p:nvPr userDrawn="1"/>
        </p:nvPicPr>
        <p:blipFill>
          <a:blip r:embed="rId8"/>
          <a:srcRect/>
          <a:stretch/>
        </p:blipFill>
        <p:spPr>
          <a:xfrm>
            <a:off x="841724" y="6196917"/>
            <a:ext cx="210857" cy="252000"/>
          </a:xfrm>
          <a:prstGeom prst="rect">
            <a:avLst/>
          </a:prstGeom>
        </p:spPr>
      </p:pic>
    </p:spTree>
    <p:extLst>
      <p:ext uri="{BB962C8B-B14F-4D97-AF65-F5344CB8AC3E}">
        <p14:creationId xmlns:p14="http://schemas.microsoft.com/office/powerpoint/2010/main" val="2866140462"/>
      </p:ext>
    </p:extLst>
  </p:cSld>
  <p:clrMap bg1="lt1" tx1="dk1" bg2="lt2" tx2="dk2" accent1="accent1" accent2="accent2" accent3="accent3" accent4="accent4" accent5="accent5" accent6="accent6" hlink="hlink" folHlink="folHlink"/>
  <p:sldLayoutIdLst>
    <p:sldLayoutId id="2147483678" r:id="rId1"/>
    <p:sldLayoutId id="2147483906" r:id="rId2"/>
    <p:sldLayoutId id="2147483889" r:id="rId3"/>
    <p:sldLayoutId id="2147483687" r:id="rId4"/>
    <p:sldLayoutId id="2147483841" r:id="rId5"/>
    <p:sldLayoutId id="2147483897" r:id="rId6"/>
  </p:sldLayoutIdLst>
  <p:hf hdr="0" dt="0"/>
  <p:txStyles>
    <p:titleStyle>
      <a:lvl1pPr algn="l" defTabSz="457200" rtl="0" eaLnBrk="1" latinLnBrk="0" hangingPunct="1">
        <a:spcBef>
          <a:spcPct val="0"/>
        </a:spcBef>
        <a:buNone/>
        <a:defRPr sz="3500" b="1" i="0" kern="1200">
          <a:solidFill>
            <a:srgbClr val="FFFFFF"/>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bg1"/>
        </a:buClr>
        <a:buSzPct val="150000"/>
        <a:buFont typeface="Arial" panose="020B0604020202020204" pitchFamily="34" charset="0"/>
        <a:buChar char="•"/>
        <a:defRPr sz="1400" kern="1200">
          <a:solidFill>
            <a:srgbClr val="FFFFFF"/>
          </a:solidFill>
          <a:latin typeface="+mn-lt"/>
          <a:ea typeface="+mn-ea"/>
          <a:cs typeface="+mn-cs"/>
        </a:defRPr>
      </a:lvl1pPr>
      <a:lvl2pPr marL="504000" indent="-216000" algn="l" defTabSz="457200" rtl="0" eaLnBrk="1" latinLnBrk="0" hangingPunct="1">
        <a:spcBef>
          <a:spcPts val="300"/>
        </a:spcBef>
        <a:spcAft>
          <a:spcPts val="600"/>
        </a:spcAft>
        <a:buClr>
          <a:schemeClr val="bg1"/>
        </a:buClr>
        <a:buSzPct val="120000"/>
        <a:buFont typeface="Arial"/>
        <a:buChar char="•"/>
        <a:defRPr sz="1400" kern="1200">
          <a:solidFill>
            <a:srgbClr val="FFFFFF"/>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16004" y="853912"/>
            <a:ext cx="10559995" cy="538609"/>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816004" y="1754909"/>
            <a:ext cx="10559995" cy="411141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Footer Placeholder 3"/>
          <p:cNvSpPr txBox="1">
            <a:spLocks/>
          </p:cNvSpPr>
          <p:nvPr/>
        </p:nvSpPr>
        <p:spPr>
          <a:xfrm>
            <a:off x="1271541" y="6253671"/>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sp>
        <p:nvSpPr>
          <p:cNvPr id="20" name="Slide Number Placeholder 4"/>
          <p:cNvSpPr>
            <a:spLocks noGrp="1"/>
          </p:cNvSpPr>
          <p:nvPr>
            <p:ph type="sldNum" sz="quarter" idx="4"/>
          </p:nvPr>
        </p:nvSpPr>
        <p:spPr>
          <a:xfrm>
            <a:off x="10895997" y="6253671"/>
            <a:ext cx="480000" cy="138499"/>
          </a:xfrm>
          <a:prstGeom prst="rect">
            <a:avLst/>
          </a:prstGeom>
        </p:spPr>
        <p:txBody>
          <a:bodyPr vert="horz" lIns="0" tIns="0" rIns="0" bIns="0" rtlCol="0" anchor="ctr">
            <a:spAutoFit/>
          </a:bodyPr>
          <a:lstStyle>
            <a:lvl1pPr algn="r">
              <a:defRPr sz="900" b="1">
                <a:solidFill>
                  <a:srgbClr val="FFFFFF"/>
                </a:solidFill>
              </a:defRPr>
            </a:lvl1pPr>
          </a:lstStyle>
          <a:p>
            <a:fld id="{9133D5B8-6419-7E4E-B490-0DDAD13A1115}" type="slidenum">
              <a:rPr lang="en-US" smtClean="0"/>
              <a:pPr/>
              <a:t>‹#›</a:t>
            </a:fld>
            <a:endParaRPr lang="en-US"/>
          </a:p>
        </p:txBody>
      </p:sp>
      <p:sp>
        <p:nvSpPr>
          <p:cNvPr id="11" name="Footer Placeholder 3"/>
          <p:cNvSpPr>
            <a:spLocks noGrp="1"/>
          </p:cNvSpPr>
          <p:nvPr>
            <p:ph type="ftr" sz="quarter" idx="3"/>
          </p:nvPr>
        </p:nvSpPr>
        <p:spPr>
          <a:xfrm>
            <a:off x="3695997" y="6253671"/>
            <a:ext cx="7200000" cy="138499"/>
          </a:xfrm>
          <a:prstGeom prst="rect">
            <a:avLst/>
          </a:prstGeom>
        </p:spPr>
        <p:txBody>
          <a:bodyPr vert="horz" lIns="0" tIns="0" rIns="0" bIns="0" rtlCol="0" anchor="t" anchorCtr="0">
            <a:spAutoFit/>
          </a:bodyPr>
          <a:lstStyle>
            <a:lvl1pPr algn="r">
              <a:defRPr sz="900">
                <a:solidFill>
                  <a:srgbClr val="FFFFFF"/>
                </a:solidFill>
              </a:defRPr>
            </a:lvl1pPr>
          </a:lstStyle>
          <a:p>
            <a:r>
              <a:rPr lang="en-US"/>
              <a:t>Subtitle to go here</a:t>
            </a:r>
          </a:p>
        </p:txBody>
      </p:sp>
      <p:pic>
        <p:nvPicPr>
          <p:cNvPr id="13" name="Picture 12">
            <a:extLst>
              <a:ext uri="{FF2B5EF4-FFF2-40B4-BE49-F238E27FC236}">
                <a16:creationId xmlns:a16="http://schemas.microsoft.com/office/drawing/2014/main" id="{37F75797-A8D1-4C59-ACD7-38C1BE386733}"/>
              </a:ext>
            </a:extLst>
          </p:cNvPr>
          <p:cNvPicPr>
            <a:picLocks noChangeAspect="1"/>
          </p:cNvPicPr>
          <p:nvPr userDrawn="1"/>
        </p:nvPicPr>
        <p:blipFill>
          <a:blip r:embed="rId8"/>
          <a:srcRect/>
          <a:stretch/>
        </p:blipFill>
        <p:spPr>
          <a:xfrm>
            <a:off x="841724" y="6196917"/>
            <a:ext cx="210857" cy="252000"/>
          </a:xfrm>
          <a:prstGeom prst="rect">
            <a:avLst/>
          </a:prstGeom>
        </p:spPr>
      </p:pic>
    </p:spTree>
    <p:extLst>
      <p:ext uri="{BB962C8B-B14F-4D97-AF65-F5344CB8AC3E}">
        <p14:creationId xmlns:p14="http://schemas.microsoft.com/office/powerpoint/2010/main" val="2176092997"/>
      </p:ext>
    </p:extLst>
  </p:cSld>
  <p:clrMap bg1="lt1" tx1="dk1" bg2="lt2" tx2="dk2" accent1="accent1" accent2="accent2" accent3="accent3" accent4="accent4" accent5="accent5" accent6="accent6" hlink="hlink" folHlink="folHlink"/>
  <p:sldLayoutIdLst>
    <p:sldLayoutId id="2147483703" r:id="rId1"/>
    <p:sldLayoutId id="2147483907" r:id="rId2"/>
    <p:sldLayoutId id="2147483890" r:id="rId3"/>
    <p:sldLayoutId id="2147483712" r:id="rId4"/>
    <p:sldLayoutId id="2147483847" r:id="rId5"/>
    <p:sldLayoutId id="2147483898" r:id="rId6"/>
  </p:sldLayoutIdLst>
  <p:hf hdr="0" dt="0"/>
  <p:txStyles>
    <p:titleStyle>
      <a:lvl1pPr algn="l" defTabSz="457200" rtl="0" eaLnBrk="1" latinLnBrk="0" hangingPunct="1">
        <a:spcBef>
          <a:spcPct val="0"/>
        </a:spcBef>
        <a:buNone/>
        <a:defRPr sz="3500" b="1" i="0" kern="1200">
          <a:solidFill>
            <a:srgbClr val="FFFFFF"/>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bg1"/>
        </a:buClr>
        <a:buSzPct val="150000"/>
        <a:buFont typeface="Arial" panose="020B0604020202020204" pitchFamily="34" charset="0"/>
        <a:buChar char="•"/>
        <a:defRPr sz="1400" kern="1200">
          <a:solidFill>
            <a:srgbClr val="FFFFFF"/>
          </a:solidFill>
          <a:latin typeface="+mn-lt"/>
          <a:ea typeface="+mn-ea"/>
          <a:cs typeface="+mn-cs"/>
        </a:defRPr>
      </a:lvl1pPr>
      <a:lvl2pPr marL="504000" indent="-216000" algn="l" defTabSz="457200" rtl="0" eaLnBrk="1" latinLnBrk="0" hangingPunct="1">
        <a:spcBef>
          <a:spcPts val="300"/>
        </a:spcBef>
        <a:spcAft>
          <a:spcPts val="600"/>
        </a:spcAft>
        <a:buClr>
          <a:schemeClr val="bg1"/>
        </a:buClr>
        <a:buSzPct val="120000"/>
        <a:buFont typeface="Arial"/>
        <a:buChar char="•"/>
        <a:defRPr sz="1400" kern="1200">
          <a:solidFill>
            <a:srgbClr val="FFFFFF"/>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16004" y="853912"/>
            <a:ext cx="10559995" cy="538609"/>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816004" y="1754909"/>
            <a:ext cx="10559995" cy="411141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4"/>
          </p:nvPr>
        </p:nvSpPr>
        <p:spPr>
          <a:xfrm>
            <a:off x="10895997" y="6253671"/>
            <a:ext cx="480000" cy="138499"/>
          </a:xfrm>
          <a:prstGeom prst="rect">
            <a:avLst/>
          </a:prstGeom>
        </p:spPr>
        <p:txBody>
          <a:bodyPr vert="horz" lIns="0" tIns="0" rIns="0" bIns="0" rtlCol="0" anchor="ctr">
            <a:spAutoFit/>
          </a:bodyPr>
          <a:lstStyle>
            <a:lvl1pPr algn="r">
              <a:defRPr sz="900" b="1">
                <a:solidFill>
                  <a:srgbClr val="FFFFFF"/>
                </a:solidFill>
              </a:defRPr>
            </a:lvl1pPr>
          </a:lstStyle>
          <a:p>
            <a:fld id="{9133D5B8-6419-7E4E-B490-0DDAD13A1115}" type="slidenum">
              <a:rPr lang="en-US" smtClean="0"/>
              <a:pPr/>
              <a:t>‹#›</a:t>
            </a:fld>
            <a:endParaRPr lang="en-US"/>
          </a:p>
        </p:txBody>
      </p:sp>
      <p:cxnSp>
        <p:nvCxnSpPr>
          <p:cNvPr id="12" name="Straight Connector 11"/>
          <p:cNvCxnSpPr/>
          <p:nvPr/>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Footer Placeholder 3"/>
          <p:cNvSpPr txBox="1">
            <a:spLocks/>
          </p:cNvSpPr>
          <p:nvPr/>
        </p:nvSpPr>
        <p:spPr>
          <a:xfrm>
            <a:off x="1271541" y="6253671"/>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sp>
        <p:nvSpPr>
          <p:cNvPr id="13" name="Footer Placeholder 3"/>
          <p:cNvSpPr>
            <a:spLocks noGrp="1"/>
          </p:cNvSpPr>
          <p:nvPr>
            <p:ph type="ftr" sz="quarter" idx="3"/>
          </p:nvPr>
        </p:nvSpPr>
        <p:spPr>
          <a:xfrm>
            <a:off x="3695997" y="6253671"/>
            <a:ext cx="7200000" cy="138499"/>
          </a:xfrm>
          <a:prstGeom prst="rect">
            <a:avLst/>
          </a:prstGeom>
        </p:spPr>
        <p:txBody>
          <a:bodyPr vert="horz" lIns="0" tIns="0" rIns="0" bIns="0" rtlCol="0" anchor="t" anchorCtr="0">
            <a:spAutoFit/>
          </a:bodyPr>
          <a:lstStyle>
            <a:lvl1pPr algn="r">
              <a:defRPr sz="900">
                <a:solidFill>
                  <a:srgbClr val="FFFFFF"/>
                </a:solidFill>
              </a:defRPr>
            </a:lvl1pPr>
          </a:lstStyle>
          <a:p>
            <a:r>
              <a:rPr lang="en-US"/>
              <a:t>Subtitle to go here</a:t>
            </a:r>
          </a:p>
        </p:txBody>
      </p:sp>
      <p:pic>
        <p:nvPicPr>
          <p:cNvPr id="14" name="Picture 13">
            <a:extLst>
              <a:ext uri="{FF2B5EF4-FFF2-40B4-BE49-F238E27FC236}">
                <a16:creationId xmlns:a16="http://schemas.microsoft.com/office/drawing/2014/main" id="{D594D95E-FCEA-4345-A493-E375DE1119E8}"/>
              </a:ext>
            </a:extLst>
          </p:cNvPr>
          <p:cNvPicPr>
            <a:picLocks noChangeAspect="1"/>
          </p:cNvPicPr>
          <p:nvPr userDrawn="1"/>
        </p:nvPicPr>
        <p:blipFill>
          <a:blip r:embed="rId8"/>
          <a:srcRect/>
          <a:stretch/>
        </p:blipFill>
        <p:spPr>
          <a:xfrm>
            <a:off x="841724" y="6196917"/>
            <a:ext cx="210857" cy="252000"/>
          </a:xfrm>
          <a:prstGeom prst="rect">
            <a:avLst/>
          </a:prstGeom>
        </p:spPr>
      </p:pic>
    </p:spTree>
    <p:extLst>
      <p:ext uri="{BB962C8B-B14F-4D97-AF65-F5344CB8AC3E}">
        <p14:creationId xmlns:p14="http://schemas.microsoft.com/office/powerpoint/2010/main" val="4176760366"/>
      </p:ext>
    </p:extLst>
  </p:cSld>
  <p:clrMap bg1="lt1" tx1="dk1" bg2="lt2" tx2="dk2" accent1="accent1" accent2="accent2" accent3="accent3" accent4="accent4" accent5="accent5" accent6="accent6" hlink="hlink" folHlink="folHlink"/>
  <p:sldLayoutIdLst>
    <p:sldLayoutId id="2147483728" r:id="rId1"/>
    <p:sldLayoutId id="2147483908" r:id="rId2"/>
    <p:sldLayoutId id="2147483891" r:id="rId3"/>
    <p:sldLayoutId id="2147483737" r:id="rId4"/>
    <p:sldLayoutId id="2147483853" r:id="rId5"/>
    <p:sldLayoutId id="2147483899" r:id="rId6"/>
  </p:sldLayoutIdLst>
  <p:hf hdr="0" dt="0"/>
  <p:txStyles>
    <p:titleStyle>
      <a:lvl1pPr algn="l" defTabSz="457200" rtl="0" eaLnBrk="1" latinLnBrk="0" hangingPunct="1">
        <a:spcBef>
          <a:spcPct val="0"/>
        </a:spcBef>
        <a:buNone/>
        <a:defRPr sz="3500" b="1" i="0" kern="1200">
          <a:solidFill>
            <a:schemeClr val="bg2"/>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bg2"/>
        </a:buClr>
        <a:buSzPct val="150000"/>
        <a:buFont typeface="Arial" panose="020B0604020202020204" pitchFamily="34" charset="0"/>
        <a:buChar char="•"/>
        <a:defRPr sz="1400" kern="1200">
          <a:solidFill>
            <a:srgbClr val="595857"/>
          </a:solidFill>
          <a:latin typeface="+mn-lt"/>
          <a:ea typeface="+mn-ea"/>
          <a:cs typeface="+mn-cs"/>
        </a:defRPr>
      </a:lvl1pPr>
      <a:lvl2pPr marL="504000" indent="-216000" algn="l" defTabSz="457200" rtl="0" eaLnBrk="1" latinLnBrk="0" hangingPunct="1">
        <a:spcBef>
          <a:spcPts val="300"/>
        </a:spcBef>
        <a:spcAft>
          <a:spcPts val="600"/>
        </a:spcAft>
        <a:buClr>
          <a:schemeClr val="bg2"/>
        </a:buClr>
        <a:buSzPct val="120000"/>
        <a:buFont typeface="Arial"/>
        <a:buChar char="•"/>
        <a:defRPr sz="1400" kern="1200">
          <a:solidFill>
            <a:srgbClr val="595857"/>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rgbClr val="595857"/>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rgbClr val="595857"/>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rgbClr val="59585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16004" y="853912"/>
            <a:ext cx="10559995" cy="538609"/>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816004" y="1754909"/>
            <a:ext cx="10559995" cy="411141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4"/>
          </p:nvPr>
        </p:nvSpPr>
        <p:spPr>
          <a:xfrm>
            <a:off x="10895997" y="6253671"/>
            <a:ext cx="480000" cy="138499"/>
          </a:xfrm>
          <a:prstGeom prst="rect">
            <a:avLst/>
          </a:prstGeom>
        </p:spPr>
        <p:txBody>
          <a:bodyPr vert="horz" lIns="0" tIns="0" rIns="0" bIns="0" rtlCol="0" anchor="ctr">
            <a:spAutoFit/>
          </a:bodyPr>
          <a:lstStyle>
            <a:lvl1pPr algn="r">
              <a:defRPr sz="900" b="1">
                <a:solidFill>
                  <a:srgbClr val="FFFFFF"/>
                </a:solidFill>
              </a:defRPr>
            </a:lvl1pPr>
          </a:lstStyle>
          <a:p>
            <a:fld id="{9133D5B8-6419-7E4E-B490-0DDAD13A1115}" type="slidenum">
              <a:rPr lang="en-US" smtClean="0"/>
              <a:pPr/>
              <a:t>‹#›</a:t>
            </a:fld>
            <a:endParaRPr lang="en-US"/>
          </a:p>
        </p:txBody>
      </p:sp>
      <p:sp>
        <p:nvSpPr>
          <p:cNvPr id="14" name="Footer Placeholder 3"/>
          <p:cNvSpPr txBox="1">
            <a:spLocks/>
          </p:cNvSpPr>
          <p:nvPr/>
        </p:nvSpPr>
        <p:spPr>
          <a:xfrm>
            <a:off x="1271541" y="6253671"/>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cxnSp>
        <p:nvCxnSpPr>
          <p:cNvPr id="12" name="Straight Connector 11"/>
          <p:cNvCxnSpPr/>
          <p:nvPr/>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Footer Placeholder 3"/>
          <p:cNvSpPr>
            <a:spLocks noGrp="1"/>
          </p:cNvSpPr>
          <p:nvPr>
            <p:ph type="ftr" sz="quarter" idx="3"/>
          </p:nvPr>
        </p:nvSpPr>
        <p:spPr>
          <a:xfrm>
            <a:off x="3695997" y="6253671"/>
            <a:ext cx="7200000" cy="138499"/>
          </a:xfrm>
          <a:prstGeom prst="rect">
            <a:avLst/>
          </a:prstGeom>
        </p:spPr>
        <p:txBody>
          <a:bodyPr vert="horz" lIns="0" tIns="0" rIns="0" bIns="0" rtlCol="0" anchor="t" anchorCtr="0">
            <a:spAutoFit/>
          </a:bodyPr>
          <a:lstStyle>
            <a:lvl1pPr algn="r">
              <a:defRPr sz="900">
                <a:solidFill>
                  <a:srgbClr val="FFFFFF"/>
                </a:solidFill>
              </a:defRPr>
            </a:lvl1pPr>
          </a:lstStyle>
          <a:p>
            <a:r>
              <a:rPr lang="en-US"/>
              <a:t>Subtitle to go here</a:t>
            </a:r>
          </a:p>
        </p:txBody>
      </p:sp>
      <p:pic>
        <p:nvPicPr>
          <p:cNvPr id="16" name="Picture 15">
            <a:extLst>
              <a:ext uri="{FF2B5EF4-FFF2-40B4-BE49-F238E27FC236}">
                <a16:creationId xmlns:a16="http://schemas.microsoft.com/office/drawing/2014/main" id="{0DF74588-1A96-4E11-896C-EEC4ED9018A3}"/>
              </a:ext>
            </a:extLst>
          </p:cNvPr>
          <p:cNvPicPr>
            <a:picLocks noChangeAspect="1"/>
          </p:cNvPicPr>
          <p:nvPr userDrawn="1"/>
        </p:nvPicPr>
        <p:blipFill>
          <a:blip r:embed="rId8"/>
          <a:srcRect/>
          <a:stretch/>
        </p:blipFill>
        <p:spPr>
          <a:xfrm>
            <a:off x="841724" y="6196917"/>
            <a:ext cx="210857" cy="252000"/>
          </a:xfrm>
          <a:prstGeom prst="rect">
            <a:avLst/>
          </a:prstGeom>
        </p:spPr>
      </p:pic>
    </p:spTree>
    <p:extLst>
      <p:ext uri="{BB962C8B-B14F-4D97-AF65-F5344CB8AC3E}">
        <p14:creationId xmlns:p14="http://schemas.microsoft.com/office/powerpoint/2010/main" val="2420398529"/>
      </p:ext>
    </p:extLst>
  </p:cSld>
  <p:clrMap bg1="lt1" tx1="dk1" bg2="lt2" tx2="dk2" accent1="accent1" accent2="accent2" accent3="accent3" accent4="accent4" accent5="accent5" accent6="accent6" hlink="hlink" folHlink="folHlink"/>
  <p:sldLayoutIdLst>
    <p:sldLayoutId id="2147483751" r:id="rId1"/>
    <p:sldLayoutId id="2147483909" r:id="rId2"/>
    <p:sldLayoutId id="2147483892" r:id="rId3"/>
    <p:sldLayoutId id="2147483760" r:id="rId4"/>
    <p:sldLayoutId id="2147483859" r:id="rId5"/>
    <p:sldLayoutId id="2147483900" r:id="rId6"/>
  </p:sldLayoutIdLst>
  <p:hf hdr="0" dt="0"/>
  <p:txStyles>
    <p:titleStyle>
      <a:lvl1pPr algn="l" defTabSz="457200" rtl="0" eaLnBrk="1" latinLnBrk="0" hangingPunct="1">
        <a:spcBef>
          <a:spcPct val="0"/>
        </a:spcBef>
        <a:buNone/>
        <a:defRPr sz="3500" b="1" i="0" kern="1200">
          <a:solidFill>
            <a:srgbClr val="FFFFFF"/>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bg1"/>
        </a:buClr>
        <a:buSzPct val="150000"/>
        <a:buFont typeface="Arial" panose="020B0604020202020204" pitchFamily="34" charset="0"/>
        <a:buChar char="•"/>
        <a:defRPr sz="1400" kern="1200">
          <a:solidFill>
            <a:srgbClr val="FFFFFF"/>
          </a:solidFill>
          <a:latin typeface="+mn-lt"/>
          <a:ea typeface="+mn-ea"/>
          <a:cs typeface="+mn-cs"/>
        </a:defRPr>
      </a:lvl1pPr>
      <a:lvl2pPr marL="504000" indent="-216000" algn="l" defTabSz="457200" rtl="0" eaLnBrk="1" latinLnBrk="0" hangingPunct="1">
        <a:spcBef>
          <a:spcPts val="300"/>
        </a:spcBef>
        <a:spcAft>
          <a:spcPts val="600"/>
        </a:spcAft>
        <a:buClr>
          <a:schemeClr val="bg1"/>
        </a:buClr>
        <a:buSzPct val="120000"/>
        <a:buFont typeface="Arial"/>
        <a:buChar char="•"/>
        <a:defRPr sz="1400" kern="1200">
          <a:solidFill>
            <a:srgbClr val="FFFFFF"/>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16004" y="853912"/>
            <a:ext cx="10559995" cy="538609"/>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816004" y="1754909"/>
            <a:ext cx="10559995" cy="411141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4"/>
          <p:cNvSpPr>
            <a:spLocks noGrp="1"/>
          </p:cNvSpPr>
          <p:nvPr>
            <p:ph type="sldNum" sz="quarter" idx="4"/>
          </p:nvPr>
        </p:nvSpPr>
        <p:spPr>
          <a:xfrm>
            <a:off x="10895997" y="6253671"/>
            <a:ext cx="480000" cy="138499"/>
          </a:xfrm>
          <a:prstGeom prst="rect">
            <a:avLst/>
          </a:prstGeom>
        </p:spPr>
        <p:txBody>
          <a:bodyPr vert="horz" lIns="0" tIns="0" rIns="0" bIns="0" rtlCol="0" anchor="ctr">
            <a:spAutoFit/>
          </a:bodyPr>
          <a:lstStyle>
            <a:lvl1pPr algn="r">
              <a:defRPr sz="900" b="1">
                <a:solidFill>
                  <a:srgbClr val="FFFFFF"/>
                </a:solidFill>
              </a:defRPr>
            </a:lvl1pPr>
          </a:lstStyle>
          <a:p>
            <a:fld id="{9133D5B8-6419-7E4E-B490-0DDAD13A1115}" type="slidenum">
              <a:rPr lang="en-US" smtClean="0"/>
              <a:pPr/>
              <a:t>‹#›</a:t>
            </a:fld>
            <a:endParaRPr lang="en-US"/>
          </a:p>
        </p:txBody>
      </p:sp>
      <p:sp>
        <p:nvSpPr>
          <p:cNvPr id="14" name="Footer Placeholder 3"/>
          <p:cNvSpPr txBox="1">
            <a:spLocks/>
          </p:cNvSpPr>
          <p:nvPr/>
        </p:nvSpPr>
        <p:spPr>
          <a:xfrm>
            <a:off x="1271541" y="6253671"/>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sp>
        <p:nvSpPr>
          <p:cNvPr id="13" name="Footer Placeholder 3"/>
          <p:cNvSpPr>
            <a:spLocks noGrp="1"/>
          </p:cNvSpPr>
          <p:nvPr>
            <p:ph type="ftr" sz="quarter" idx="3"/>
          </p:nvPr>
        </p:nvSpPr>
        <p:spPr>
          <a:xfrm>
            <a:off x="3695997" y="6253671"/>
            <a:ext cx="7200000" cy="138499"/>
          </a:xfrm>
          <a:prstGeom prst="rect">
            <a:avLst/>
          </a:prstGeom>
        </p:spPr>
        <p:txBody>
          <a:bodyPr vert="horz" lIns="0" tIns="0" rIns="0" bIns="0" rtlCol="0" anchor="t" anchorCtr="0">
            <a:spAutoFit/>
          </a:bodyPr>
          <a:lstStyle>
            <a:lvl1pPr algn="r">
              <a:defRPr sz="900">
                <a:solidFill>
                  <a:srgbClr val="FFFFFF"/>
                </a:solidFill>
              </a:defRPr>
            </a:lvl1pPr>
          </a:lstStyle>
          <a:p>
            <a:r>
              <a:rPr lang="en-US"/>
              <a:t>Subtitle to go here</a:t>
            </a:r>
          </a:p>
        </p:txBody>
      </p:sp>
      <p:pic>
        <p:nvPicPr>
          <p:cNvPr id="15" name="Picture 14">
            <a:extLst>
              <a:ext uri="{FF2B5EF4-FFF2-40B4-BE49-F238E27FC236}">
                <a16:creationId xmlns:a16="http://schemas.microsoft.com/office/drawing/2014/main" id="{92B5852B-F091-4A06-AEAE-6145526EC82B}"/>
              </a:ext>
            </a:extLst>
          </p:cNvPr>
          <p:cNvPicPr>
            <a:picLocks noChangeAspect="1"/>
          </p:cNvPicPr>
          <p:nvPr userDrawn="1"/>
        </p:nvPicPr>
        <p:blipFill>
          <a:blip r:embed="rId8"/>
          <a:srcRect/>
          <a:stretch/>
        </p:blipFill>
        <p:spPr>
          <a:xfrm>
            <a:off x="841724" y="6196917"/>
            <a:ext cx="210857" cy="252000"/>
          </a:xfrm>
          <a:prstGeom prst="rect">
            <a:avLst/>
          </a:prstGeom>
        </p:spPr>
      </p:pic>
    </p:spTree>
    <p:extLst>
      <p:ext uri="{BB962C8B-B14F-4D97-AF65-F5344CB8AC3E}">
        <p14:creationId xmlns:p14="http://schemas.microsoft.com/office/powerpoint/2010/main" val="3806557782"/>
      </p:ext>
    </p:extLst>
  </p:cSld>
  <p:clrMap bg1="lt1" tx1="dk1" bg2="lt2" tx2="dk2" accent1="accent1" accent2="accent2" accent3="accent3" accent4="accent4" accent5="accent5" accent6="accent6" hlink="hlink" folHlink="folHlink"/>
  <p:sldLayoutIdLst>
    <p:sldLayoutId id="2147483774" r:id="rId1"/>
    <p:sldLayoutId id="2147483910" r:id="rId2"/>
    <p:sldLayoutId id="2147483893" r:id="rId3"/>
    <p:sldLayoutId id="2147483783" r:id="rId4"/>
    <p:sldLayoutId id="2147483865" r:id="rId5"/>
    <p:sldLayoutId id="2147483901" r:id="rId6"/>
  </p:sldLayoutIdLst>
  <p:hf hdr="0" dt="0"/>
  <p:txStyles>
    <p:titleStyle>
      <a:lvl1pPr algn="l" defTabSz="457200" rtl="0" eaLnBrk="1" latinLnBrk="0" hangingPunct="1">
        <a:spcBef>
          <a:spcPct val="0"/>
        </a:spcBef>
        <a:buNone/>
        <a:defRPr sz="3500" b="1" i="0" kern="1200">
          <a:solidFill>
            <a:srgbClr val="FFFFFF"/>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bg1"/>
        </a:buClr>
        <a:buSzPct val="150000"/>
        <a:buFont typeface="Arial" panose="020B0604020202020204" pitchFamily="34" charset="0"/>
        <a:buChar char="•"/>
        <a:defRPr sz="1400" kern="1200">
          <a:solidFill>
            <a:srgbClr val="FFFFFF"/>
          </a:solidFill>
          <a:latin typeface="+mn-lt"/>
          <a:ea typeface="+mn-ea"/>
          <a:cs typeface="+mn-cs"/>
        </a:defRPr>
      </a:lvl1pPr>
      <a:lvl2pPr marL="504000" indent="-216000" algn="l" defTabSz="457200" rtl="0" eaLnBrk="1" latinLnBrk="0" hangingPunct="1">
        <a:spcBef>
          <a:spcPts val="300"/>
        </a:spcBef>
        <a:spcAft>
          <a:spcPts val="600"/>
        </a:spcAft>
        <a:buClr>
          <a:schemeClr val="bg1"/>
        </a:buClr>
        <a:buSzPct val="120000"/>
        <a:buFont typeface="Arial"/>
        <a:buChar char="•"/>
        <a:defRPr sz="1400" kern="1200">
          <a:solidFill>
            <a:srgbClr val="FFFFFF"/>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16004" y="853912"/>
            <a:ext cx="10559995" cy="538609"/>
          </a:xfrm>
          <a:prstGeom prst="rect">
            <a:avLst/>
          </a:prstGeom>
        </p:spPr>
        <p:txBody>
          <a:bodyPr vert="horz" lIns="0" tIns="0" rIns="0" bIns="0" rtlCol="0" anchor="b" anchorCtr="0">
            <a:spAutoFit/>
          </a:bodyPr>
          <a:lstStyle/>
          <a:p>
            <a:r>
              <a:rPr lang="en-US"/>
              <a:t>Click to edit Master title style</a:t>
            </a:r>
          </a:p>
        </p:txBody>
      </p:sp>
      <p:cxnSp>
        <p:nvCxnSpPr>
          <p:cNvPr id="9" name="Straight Connector 8"/>
          <p:cNvCxnSpPr/>
          <p:nvPr/>
        </p:nvCxnSpPr>
        <p:spPr>
          <a:xfrm>
            <a:off x="816004" y="5995939"/>
            <a:ext cx="10559995"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4"/>
          <p:cNvSpPr>
            <a:spLocks noGrp="1"/>
          </p:cNvSpPr>
          <p:nvPr>
            <p:ph type="sldNum" sz="quarter" idx="4"/>
          </p:nvPr>
        </p:nvSpPr>
        <p:spPr>
          <a:xfrm>
            <a:off x="10895997" y="6253671"/>
            <a:ext cx="480000" cy="138499"/>
          </a:xfrm>
          <a:prstGeom prst="rect">
            <a:avLst/>
          </a:prstGeom>
        </p:spPr>
        <p:txBody>
          <a:bodyPr vert="horz" lIns="0" tIns="0" rIns="0" bIns="0" rtlCol="0" anchor="ctr">
            <a:spAutoFit/>
          </a:bodyPr>
          <a:lstStyle>
            <a:lvl1pPr algn="r">
              <a:defRPr sz="900" b="1">
                <a:solidFill>
                  <a:schemeClr val="bg2"/>
                </a:solidFill>
              </a:defRPr>
            </a:lvl1pPr>
          </a:lstStyle>
          <a:p>
            <a:fld id="{9133D5B8-6419-7E4E-B490-0DDAD13A1115}" type="slidenum">
              <a:rPr lang="en-US" smtClean="0"/>
              <a:pPr/>
              <a:t>‹#›</a:t>
            </a:fld>
            <a:endParaRPr lang="en-US"/>
          </a:p>
        </p:txBody>
      </p:sp>
      <p:sp>
        <p:nvSpPr>
          <p:cNvPr id="14" name="Footer Placeholder 3"/>
          <p:cNvSpPr txBox="1">
            <a:spLocks/>
          </p:cNvSpPr>
          <p:nvPr/>
        </p:nvSpPr>
        <p:spPr>
          <a:xfrm>
            <a:off x="1271541" y="6253671"/>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chemeClr val="bg2"/>
                </a:solidFill>
              </a:rPr>
              <a:t>HFMA identifier</a:t>
            </a:r>
          </a:p>
        </p:txBody>
      </p:sp>
      <p:sp>
        <p:nvSpPr>
          <p:cNvPr id="13" name="Footer Placeholder 3"/>
          <p:cNvSpPr>
            <a:spLocks noGrp="1"/>
          </p:cNvSpPr>
          <p:nvPr>
            <p:ph type="ftr" sz="quarter" idx="3"/>
          </p:nvPr>
        </p:nvSpPr>
        <p:spPr>
          <a:xfrm>
            <a:off x="3695997" y="6253671"/>
            <a:ext cx="7200000" cy="138499"/>
          </a:xfrm>
          <a:prstGeom prst="rect">
            <a:avLst/>
          </a:prstGeom>
        </p:spPr>
        <p:txBody>
          <a:bodyPr vert="horz" lIns="0" tIns="0" rIns="0" bIns="0" rtlCol="0" anchor="t" anchorCtr="0">
            <a:spAutoFit/>
          </a:bodyPr>
          <a:lstStyle>
            <a:lvl1pPr algn="r">
              <a:defRPr sz="900">
                <a:solidFill>
                  <a:schemeClr val="bg2"/>
                </a:solidFill>
              </a:defRPr>
            </a:lvl1pPr>
          </a:lstStyle>
          <a:p>
            <a:r>
              <a:rPr lang="en-US"/>
              <a:t>Subtitle to go here</a:t>
            </a:r>
          </a:p>
        </p:txBody>
      </p:sp>
      <p:pic>
        <p:nvPicPr>
          <p:cNvPr id="15" name="Picture 14">
            <a:extLst>
              <a:ext uri="{FF2B5EF4-FFF2-40B4-BE49-F238E27FC236}">
                <a16:creationId xmlns:a16="http://schemas.microsoft.com/office/drawing/2014/main" id="{08849724-8C2B-4FBE-9214-887B52172741}"/>
              </a:ext>
            </a:extLst>
          </p:cNvPr>
          <p:cNvPicPr>
            <a:picLocks noChangeAspect="1"/>
          </p:cNvPicPr>
          <p:nvPr userDrawn="1"/>
        </p:nvPicPr>
        <p:blipFill>
          <a:blip r:embed="rId8"/>
          <a:srcRect/>
          <a:stretch/>
        </p:blipFill>
        <p:spPr>
          <a:xfrm>
            <a:off x="841724" y="6196917"/>
            <a:ext cx="210857" cy="252000"/>
          </a:xfrm>
          <a:prstGeom prst="rect">
            <a:avLst/>
          </a:prstGeom>
        </p:spPr>
      </p:pic>
      <p:sp>
        <p:nvSpPr>
          <p:cNvPr id="12" name="Text Placeholder 2">
            <a:extLst>
              <a:ext uri="{FF2B5EF4-FFF2-40B4-BE49-F238E27FC236}">
                <a16:creationId xmlns:a16="http://schemas.microsoft.com/office/drawing/2014/main" id="{53A41548-DF41-4250-A51D-B0F38394A73A}"/>
              </a:ext>
            </a:extLst>
          </p:cNvPr>
          <p:cNvSpPr>
            <a:spLocks noGrp="1"/>
          </p:cNvSpPr>
          <p:nvPr>
            <p:ph type="body" idx="1"/>
          </p:nvPr>
        </p:nvSpPr>
        <p:spPr>
          <a:xfrm>
            <a:off x="816004" y="1754909"/>
            <a:ext cx="10559995" cy="411141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2629548"/>
      </p:ext>
    </p:extLst>
  </p:cSld>
  <p:clrMap bg1="lt1" tx1="dk1" bg2="lt2" tx2="dk2" accent1="accent1" accent2="accent2" accent3="accent3" accent4="accent4" accent5="accent5" accent6="accent6" hlink="hlink" folHlink="folHlink"/>
  <p:sldLayoutIdLst>
    <p:sldLayoutId id="2147483797" r:id="rId1"/>
    <p:sldLayoutId id="2147483903" r:id="rId2"/>
    <p:sldLayoutId id="2147483894" r:id="rId3"/>
    <p:sldLayoutId id="2147483806" r:id="rId4"/>
    <p:sldLayoutId id="2147483871" r:id="rId5"/>
    <p:sldLayoutId id="2147483902" r:id="rId6"/>
  </p:sldLayoutIdLst>
  <p:hf hdr="0" dt="0"/>
  <p:txStyles>
    <p:titleStyle>
      <a:lvl1pPr algn="l" defTabSz="457200" rtl="0" eaLnBrk="1" latinLnBrk="0" hangingPunct="1">
        <a:spcBef>
          <a:spcPct val="0"/>
        </a:spcBef>
        <a:buNone/>
        <a:defRPr sz="3500" b="1" i="0" kern="1200">
          <a:solidFill>
            <a:schemeClr val="bg2"/>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bg2"/>
        </a:buClr>
        <a:buSzPct val="150000"/>
        <a:buFont typeface="Arial" panose="020B0604020202020204" pitchFamily="34" charset="0"/>
        <a:buChar char="•"/>
        <a:defRPr sz="1400" kern="1200">
          <a:solidFill>
            <a:schemeClr val="bg2"/>
          </a:solidFill>
          <a:latin typeface="+mn-lt"/>
          <a:ea typeface="+mn-ea"/>
          <a:cs typeface="+mn-cs"/>
        </a:defRPr>
      </a:lvl1pPr>
      <a:lvl2pPr marL="504000" indent="-216000" algn="l" defTabSz="457200" rtl="0" eaLnBrk="1" latinLnBrk="0" hangingPunct="1">
        <a:spcBef>
          <a:spcPts val="300"/>
        </a:spcBef>
        <a:spcAft>
          <a:spcPts val="600"/>
        </a:spcAft>
        <a:buClr>
          <a:schemeClr val="bg2"/>
        </a:buClr>
        <a:buSzPct val="120000"/>
        <a:buFont typeface="Arial"/>
        <a:buChar char="•"/>
        <a:defRPr sz="1400" kern="1200">
          <a:solidFill>
            <a:schemeClr val="bg2"/>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fma.org.uk/publications/hfma-introductory-guide-to-nhs-financ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hfma.org.uk/publications/details/nhs-value-and-efficiency-map"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39BD30D-3118-4DD7-95DA-D9D02E5557DD}"/>
              </a:ext>
            </a:extLst>
          </p:cNvPr>
          <p:cNvSpPr>
            <a:spLocks noGrp="1"/>
          </p:cNvSpPr>
          <p:nvPr>
            <p:ph type="ctrTitle"/>
          </p:nvPr>
        </p:nvSpPr>
        <p:spPr>
          <a:xfrm>
            <a:off x="1207689" y="2358295"/>
            <a:ext cx="10363200" cy="1631216"/>
          </a:xfrm>
        </p:spPr>
        <p:txBody>
          <a:bodyPr/>
          <a:lstStyle/>
          <a:p>
            <a:r>
              <a:rPr lang="en-GB"/>
              <a:t>Value and efficiency</a:t>
            </a:r>
            <a:br>
              <a:rPr lang="en-GB"/>
            </a:br>
            <a:r>
              <a:rPr lang="en-GB" sz="3200"/>
              <a:t>What’s your role in improving financial </a:t>
            </a:r>
            <a:br>
              <a:rPr lang="en-GB" sz="3200"/>
            </a:br>
            <a:r>
              <a:rPr lang="en-GB" sz="3200"/>
              <a:t>sustainability?</a:t>
            </a:r>
            <a:endParaRPr lang="en-GB" sz="4000"/>
          </a:p>
        </p:txBody>
      </p:sp>
    </p:spTree>
    <p:extLst>
      <p:ext uri="{BB962C8B-B14F-4D97-AF65-F5344CB8AC3E}">
        <p14:creationId xmlns:p14="http://schemas.microsoft.com/office/powerpoint/2010/main" val="1754697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872D06-D1E5-3202-A491-75AFD6490CCA}"/>
              </a:ext>
            </a:extLst>
          </p:cNvPr>
          <p:cNvSpPr/>
          <p:nvPr/>
        </p:nvSpPr>
        <p:spPr>
          <a:xfrm>
            <a:off x="556181" y="5731497"/>
            <a:ext cx="11114203" cy="4336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2EEAE543-89EE-4ED0-ADED-DC9E7FBB101A}"/>
              </a:ext>
            </a:extLst>
          </p:cNvPr>
          <p:cNvSpPr>
            <a:spLocks noGrp="1"/>
          </p:cNvSpPr>
          <p:nvPr>
            <p:ph type="title"/>
          </p:nvPr>
        </p:nvSpPr>
        <p:spPr/>
        <p:txBody>
          <a:bodyPr/>
          <a:lstStyle/>
          <a:p>
            <a:r>
              <a:rPr lang="en-GB"/>
              <a:t>Value opportunities</a:t>
            </a:r>
          </a:p>
        </p:txBody>
      </p:sp>
      <p:sp>
        <p:nvSpPr>
          <p:cNvPr id="4" name="Slide Number Placeholder 3">
            <a:extLst>
              <a:ext uri="{FF2B5EF4-FFF2-40B4-BE49-F238E27FC236}">
                <a16:creationId xmlns:a16="http://schemas.microsoft.com/office/drawing/2014/main" id="{8AE71A1E-DAE1-4309-A6C7-35AD3747CC7B}"/>
              </a:ext>
            </a:extLst>
          </p:cNvPr>
          <p:cNvSpPr>
            <a:spLocks noGrp="1"/>
          </p:cNvSpPr>
          <p:nvPr>
            <p:ph type="sldNum" sz="quarter" idx="11"/>
          </p:nvPr>
        </p:nvSpPr>
        <p:spPr/>
        <p:txBody>
          <a:bodyPr/>
          <a:lstStyle/>
          <a:p>
            <a:fld id="{9133D5B8-6419-7E4E-B490-0DDAD13A1115}" type="slidenum">
              <a:rPr lang="en-US" smtClean="0"/>
              <a:pPr/>
              <a:t>10</a:t>
            </a:fld>
            <a:endParaRPr lang="en-US"/>
          </a:p>
        </p:txBody>
      </p:sp>
      <p:graphicFrame>
        <p:nvGraphicFramePr>
          <p:cNvPr id="2" name="Diagram 1">
            <a:extLst>
              <a:ext uri="{FF2B5EF4-FFF2-40B4-BE49-F238E27FC236}">
                <a16:creationId xmlns:a16="http://schemas.microsoft.com/office/drawing/2014/main" id="{3A40AFCB-78B0-AC29-BD58-262AAC9D9F18}"/>
              </a:ext>
            </a:extLst>
          </p:cNvPr>
          <p:cNvGraphicFramePr/>
          <p:nvPr>
            <p:extLst>
              <p:ext uri="{D42A27DB-BD31-4B8C-83A1-F6EECF244321}">
                <p14:modId xmlns:p14="http://schemas.microsoft.com/office/powerpoint/2010/main" val="3999416245"/>
              </p:ext>
            </p:extLst>
          </p:nvPr>
        </p:nvGraphicFramePr>
        <p:xfrm>
          <a:off x="521617" y="1392521"/>
          <a:ext cx="11349542" cy="4999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4842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AE543-89EE-4ED0-ADED-DC9E7FBB101A}"/>
              </a:ext>
            </a:extLst>
          </p:cNvPr>
          <p:cNvSpPr>
            <a:spLocks noGrp="1"/>
          </p:cNvSpPr>
          <p:nvPr>
            <p:ph type="title"/>
          </p:nvPr>
        </p:nvSpPr>
        <p:spPr>
          <a:xfrm>
            <a:off x="725808" y="820315"/>
            <a:ext cx="10559995" cy="538609"/>
          </a:xfrm>
        </p:spPr>
        <p:txBody>
          <a:bodyPr/>
          <a:lstStyle/>
          <a:p>
            <a:r>
              <a:rPr lang="en-GB"/>
              <a:t>What does this mean for you?  </a:t>
            </a:r>
          </a:p>
        </p:txBody>
      </p:sp>
      <p:sp>
        <p:nvSpPr>
          <p:cNvPr id="4" name="Slide Number Placeholder 3">
            <a:extLst>
              <a:ext uri="{FF2B5EF4-FFF2-40B4-BE49-F238E27FC236}">
                <a16:creationId xmlns:a16="http://schemas.microsoft.com/office/drawing/2014/main" id="{8AE71A1E-DAE1-4309-A6C7-35AD3747CC7B}"/>
              </a:ext>
            </a:extLst>
          </p:cNvPr>
          <p:cNvSpPr>
            <a:spLocks noGrp="1"/>
          </p:cNvSpPr>
          <p:nvPr>
            <p:ph type="sldNum" sz="quarter" idx="11"/>
          </p:nvPr>
        </p:nvSpPr>
        <p:spPr/>
        <p:txBody>
          <a:bodyPr/>
          <a:lstStyle/>
          <a:p>
            <a:fld id="{9133D5B8-6419-7E4E-B490-0DDAD13A1115}" type="slidenum">
              <a:rPr lang="en-US" smtClean="0"/>
              <a:pPr/>
              <a:t>11</a:t>
            </a:fld>
            <a:endParaRPr lang="en-US"/>
          </a:p>
        </p:txBody>
      </p:sp>
      <p:sp>
        <p:nvSpPr>
          <p:cNvPr id="12" name="TextBox 11">
            <a:extLst>
              <a:ext uri="{FF2B5EF4-FFF2-40B4-BE49-F238E27FC236}">
                <a16:creationId xmlns:a16="http://schemas.microsoft.com/office/drawing/2014/main" id="{B8051864-BD5D-442F-9E30-1D46AE0D0E7E}"/>
              </a:ext>
            </a:extLst>
          </p:cNvPr>
          <p:cNvSpPr txBox="1"/>
          <p:nvPr/>
        </p:nvSpPr>
        <p:spPr>
          <a:xfrm>
            <a:off x="816004" y="1810596"/>
            <a:ext cx="6097508" cy="400110"/>
          </a:xfrm>
          <a:prstGeom prst="rect">
            <a:avLst/>
          </a:prstGeom>
          <a:noFill/>
        </p:spPr>
        <p:txBody>
          <a:bodyPr wrap="square">
            <a:spAutoFit/>
          </a:bodyPr>
          <a:lstStyle/>
          <a:p>
            <a:pPr marL="7620"/>
            <a:r>
              <a:rPr lang="en-GB" sz="2000">
                <a:solidFill>
                  <a:schemeClr val="tx2"/>
                </a:solidFill>
                <a:cs typeface="Arial"/>
              </a:rPr>
              <a:t>(1)  At a local level</a:t>
            </a:r>
          </a:p>
        </p:txBody>
      </p:sp>
      <p:sp>
        <p:nvSpPr>
          <p:cNvPr id="14" name="TextBox 13">
            <a:extLst>
              <a:ext uri="{FF2B5EF4-FFF2-40B4-BE49-F238E27FC236}">
                <a16:creationId xmlns:a16="http://schemas.microsoft.com/office/drawing/2014/main" id="{D10AAD51-D750-09EB-9576-35C4EC996112}"/>
              </a:ext>
            </a:extLst>
          </p:cNvPr>
          <p:cNvSpPr txBox="1"/>
          <p:nvPr/>
        </p:nvSpPr>
        <p:spPr>
          <a:xfrm>
            <a:off x="725808" y="3727771"/>
            <a:ext cx="6097508" cy="400110"/>
          </a:xfrm>
          <a:prstGeom prst="rect">
            <a:avLst/>
          </a:prstGeom>
          <a:noFill/>
        </p:spPr>
        <p:txBody>
          <a:bodyPr wrap="square">
            <a:spAutoFit/>
          </a:bodyPr>
          <a:lstStyle/>
          <a:p>
            <a:pPr marL="7620"/>
            <a:r>
              <a:rPr lang="en-GB" sz="2000">
                <a:solidFill>
                  <a:schemeClr val="tx2"/>
                </a:solidFill>
                <a:cs typeface="Arial"/>
              </a:rPr>
              <a:t>(2)  Organisational / system focused</a:t>
            </a:r>
          </a:p>
        </p:txBody>
      </p:sp>
      <p:sp>
        <p:nvSpPr>
          <p:cNvPr id="20" name="TextBox 19">
            <a:extLst>
              <a:ext uri="{FF2B5EF4-FFF2-40B4-BE49-F238E27FC236}">
                <a16:creationId xmlns:a16="http://schemas.microsoft.com/office/drawing/2014/main" id="{D375D9A7-F958-107F-641D-622AF73A2C23}"/>
              </a:ext>
            </a:extLst>
          </p:cNvPr>
          <p:cNvSpPr txBox="1"/>
          <p:nvPr/>
        </p:nvSpPr>
        <p:spPr>
          <a:xfrm>
            <a:off x="816004" y="2407382"/>
            <a:ext cx="10559994" cy="783193"/>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7620" algn="ctr"/>
            <a:r>
              <a:rPr lang="en-GB" sz="2000" i="1">
                <a:solidFill>
                  <a:schemeClr val="tx1"/>
                </a:solidFill>
                <a:cs typeface="Arial"/>
              </a:rPr>
              <a:t>How can the resources you have been allocated be used effectively and efficiently to provide high quality care to your patients?</a:t>
            </a:r>
          </a:p>
        </p:txBody>
      </p:sp>
      <p:sp>
        <p:nvSpPr>
          <p:cNvPr id="22" name="TextBox 21">
            <a:extLst>
              <a:ext uri="{FF2B5EF4-FFF2-40B4-BE49-F238E27FC236}">
                <a16:creationId xmlns:a16="http://schemas.microsoft.com/office/drawing/2014/main" id="{35056EFD-31B6-CC2C-DAE8-3F1D371FC430}"/>
              </a:ext>
            </a:extLst>
          </p:cNvPr>
          <p:cNvSpPr txBox="1"/>
          <p:nvPr/>
        </p:nvSpPr>
        <p:spPr>
          <a:xfrm>
            <a:off x="816003" y="4420264"/>
            <a:ext cx="10559994" cy="783193"/>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7620" algn="ctr"/>
            <a:r>
              <a:rPr lang="en-GB" sz="2000" i="1">
                <a:solidFill>
                  <a:schemeClr val="tx1"/>
                </a:solidFill>
                <a:cs typeface="Arial"/>
              </a:rPr>
              <a:t>How can this specialty support the trust and wider system to ensure that limited resources are used most effectively for the population we serve?</a:t>
            </a:r>
          </a:p>
        </p:txBody>
      </p:sp>
    </p:spTree>
    <p:extLst>
      <p:ext uri="{BB962C8B-B14F-4D97-AF65-F5344CB8AC3E}">
        <p14:creationId xmlns:p14="http://schemas.microsoft.com/office/powerpoint/2010/main" val="2576020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AE543-89EE-4ED0-ADED-DC9E7FBB101A}"/>
              </a:ext>
            </a:extLst>
          </p:cNvPr>
          <p:cNvSpPr>
            <a:spLocks noGrp="1"/>
          </p:cNvSpPr>
          <p:nvPr>
            <p:ph type="title"/>
          </p:nvPr>
        </p:nvSpPr>
        <p:spPr>
          <a:xfrm>
            <a:off x="777501" y="840642"/>
            <a:ext cx="8639980" cy="801694"/>
          </a:xfrm>
        </p:spPr>
        <p:txBody>
          <a:bodyPr/>
          <a:lstStyle/>
          <a:p>
            <a:r>
              <a:rPr lang="en-GB" sz="4400"/>
              <a:t>How finance can support you</a:t>
            </a:r>
          </a:p>
        </p:txBody>
      </p:sp>
      <p:sp>
        <p:nvSpPr>
          <p:cNvPr id="4" name="Slide Number Placeholder 3">
            <a:extLst>
              <a:ext uri="{FF2B5EF4-FFF2-40B4-BE49-F238E27FC236}">
                <a16:creationId xmlns:a16="http://schemas.microsoft.com/office/drawing/2014/main" id="{8AE71A1E-DAE1-4309-A6C7-35AD3747CC7B}"/>
              </a:ext>
            </a:extLst>
          </p:cNvPr>
          <p:cNvSpPr>
            <a:spLocks noGrp="1"/>
          </p:cNvSpPr>
          <p:nvPr>
            <p:ph type="sldNum" sz="quarter" idx="4"/>
          </p:nvPr>
        </p:nvSpPr>
        <p:spPr/>
        <p:txBody>
          <a:bodyPr/>
          <a:lstStyle/>
          <a:p>
            <a:fld id="{9133D5B8-6419-7E4E-B490-0DDAD13A1115}" type="slidenum">
              <a:rPr lang="en-US" smtClean="0"/>
              <a:pPr/>
              <a:t>12</a:t>
            </a:fld>
            <a:endParaRPr lang="en-US"/>
          </a:p>
        </p:txBody>
      </p:sp>
      <p:sp>
        <p:nvSpPr>
          <p:cNvPr id="7" name="TextBox 6">
            <a:extLst>
              <a:ext uri="{FF2B5EF4-FFF2-40B4-BE49-F238E27FC236}">
                <a16:creationId xmlns:a16="http://schemas.microsoft.com/office/drawing/2014/main" id="{74BC3CD6-86D2-F782-A6C6-6290001F54BE}"/>
              </a:ext>
            </a:extLst>
          </p:cNvPr>
          <p:cNvSpPr txBox="1"/>
          <p:nvPr/>
        </p:nvSpPr>
        <p:spPr>
          <a:xfrm>
            <a:off x="777501" y="2413337"/>
            <a:ext cx="10598496" cy="2308324"/>
          </a:xfrm>
          <a:prstGeom prst="rect">
            <a:avLst/>
          </a:prstGeom>
          <a:noFill/>
        </p:spPr>
        <p:txBody>
          <a:bodyPr wrap="square">
            <a:spAutoFit/>
          </a:bodyPr>
          <a:lstStyle/>
          <a:p>
            <a:pPr marL="7620" indent="0">
              <a:buNone/>
            </a:pPr>
            <a:r>
              <a:rPr lang="en-GB" sz="2400" b="1" i="1">
                <a:solidFill>
                  <a:srgbClr val="FFFFFF"/>
                </a:solidFill>
                <a:cs typeface="Arial"/>
              </a:rPr>
              <a:t>‘Finance teams need to be the architects of a solution that fits within the main constraints of quality and finance in the NHS. It is not our job to say no, it’s our job to make sure we’re getting value for the taxpayer.’</a:t>
            </a:r>
          </a:p>
          <a:p>
            <a:pPr marL="7620" indent="0">
              <a:buNone/>
            </a:pPr>
            <a:endParaRPr lang="en-GB" sz="2400" b="1" i="1">
              <a:solidFill>
                <a:srgbClr val="FFFFFF"/>
              </a:solidFill>
              <a:cs typeface="Arial"/>
            </a:endParaRPr>
          </a:p>
          <a:p>
            <a:pPr marL="7620" indent="0">
              <a:buNone/>
            </a:pPr>
            <a:r>
              <a:rPr lang="en-GB" sz="2400" b="1">
                <a:solidFill>
                  <a:srgbClr val="FFFFFF"/>
                </a:solidFill>
                <a:cs typeface="Arial"/>
              </a:rPr>
              <a:t>Ben Roberts, assistant director of finance, Leeds Teaching Hospitals NHS Trust</a:t>
            </a:r>
          </a:p>
        </p:txBody>
      </p:sp>
    </p:spTree>
    <p:extLst>
      <p:ext uri="{BB962C8B-B14F-4D97-AF65-F5344CB8AC3E}">
        <p14:creationId xmlns:p14="http://schemas.microsoft.com/office/powerpoint/2010/main" val="2497687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43A5A5-5DBA-435E-816C-5D163169F677}"/>
              </a:ext>
            </a:extLst>
          </p:cNvPr>
          <p:cNvSpPr>
            <a:spLocks noGrp="1"/>
          </p:cNvSpPr>
          <p:nvPr>
            <p:ph idx="1"/>
          </p:nvPr>
        </p:nvSpPr>
        <p:spPr>
          <a:xfrm>
            <a:off x="816001" y="1289899"/>
            <a:ext cx="9502375" cy="4735110"/>
          </a:xfrm>
        </p:spPr>
        <p:txBody>
          <a:bodyPr vert="horz" lIns="0" tIns="0" rIns="0" bIns="0" rtlCol="0" anchor="t">
            <a:noAutofit/>
          </a:bodyPr>
          <a:lstStyle/>
          <a:p>
            <a:pPr marL="293370" indent="-285750"/>
            <a:endParaRPr lang="en-GB">
              <a:cs typeface="Arial"/>
            </a:endParaRPr>
          </a:p>
          <a:p>
            <a:pPr marL="350520" indent="-342900"/>
            <a:r>
              <a:rPr lang="en-GB" sz="2400">
                <a:cs typeface="Arial"/>
              </a:rPr>
              <a:t>	  Work in partnership with you</a:t>
            </a:r>
          </a:p>
          <a:p>
            <a:pPr marL="350520" indent="-342900"/>
            <a:r>
              <a:rPr lang="en-GB" sz="2400">
                <a:cs typeface="Arial"/>
              </a:rPr>
              <a:t>	  Provide information that is timely and appropriate</a:t>
            </a:r>
          </a:p>
          <a:p>
            <a:pPr marL="350520" indent="-342900"/>
            <a:r>
              <a:rPr lang="en-GB" sz="2400">
                <a:cs typeface="Arial"/>
              </a:rPr>
              <a:t>   Provide training and advice</a:t>
            </a:r>
          </a:p>
          <a:p>
            <a:pPr marL="350520" indent="-342900"/>
            <a:r>
              <a:rPr lang="en-GB" sz="2400">
                <a:cs typeface="Arial"/>
              </a:rPr>
              <a:t>   Ensure you have skills and knowledge to talk confidently about         	  your financial position</a:t>
            </a:r>
          </a:p>
          <a:p>
            <a:pPr marL="350520" indent="-342900"/>
            <a:r>
              <a:rPr lang="en-GB" sz="2400">
                <a:cs typeface="Arial"/>
              </a:rPr>
              <a:t>	  Support you to make use of all available information, including         	  non-financial </a:t>
            </a:r>
          </a:p>
          <a:p>
            <a:pPr marL="350520" indent="-342900"/>
            <a:r>
              <a:rPr lang="en-GB" sz="2400">
                <a:cs typeface="Arial"/>
              </a:rPr>
              <a:t>	  Focus on future planning / take a longer view</a:t>
            </a:r>
          </a:p>
          <a:p>
            <a:pPr marL="350520" indent="-342900"/>
            <a:r>
              <a:rPr lang="en-GB" sz="2400">
                <a:cs typeface="Arial"/>
              </a:rPr>
              <a:t>	  Recognise that solutions may not be simply cash releasing and     	  support you to develop longer term business cases </a:t>
            </a:r>
          </a:p>
          <a:p>
            <a:pPr marL="350520" indent="-342900"/>
            <a:endParaRPr lang="en-GB" sz="2400">
              <a:cs typeface="Arial"/>
            </a:endParaRPr>
          </a:p>
        </p:txBody>
      </p:sp>
      <p:sp>
        <p:nvSpPr>
          <p:cNvPr id="3" name="Title 2">
            <a:extLst>
              <a:ext uri="{FF2B5EF4-FFF2-40B4-BE49-F238E27FC236}">
                <a16:creationId xmlns:a16="http://schemas.microsoft.com/office/drawing/2014/main" id="{2EEAE543-89EE-4ED0-ADED-DC9E7FBB101A}"/>
              </a:ext>
            </a:extLst>
          </p:cNvPr>
          <p:cNvSpPr>
            <a:spLocks noGrp="1"/>
          </p:cNvSpPr>
          <p:nvPr>
            <p:ph type="title"/>
          </p:nvPr>
        </p:nvSpPr>
        <p:spPr/>
        <p:txBody>
          <a:bodyPr/>
          <a:lstStyle/>
          <a:p>
            <a:r>
              <a:rPr lang="en-GB"/>
              <a:t>How finance can support you</a:t>
            </a:r>
          </a:p>
        </p:txBody>
      </p:sp>
      <p:sp>
        <p:nvSpPr>
          <p:cNvPr id="4" name="Slide Number Placeholder 3">
            <a:extLst>
              <a:ext uri="{FF2B5EF4-FFF2-40B4-BE49-F238E27FC236}">
                <a16:creationId xmlns:a16="http://schemas.microsoft.com/office/drawing/2014/main" id="{8AE71A1E-DAE1-4309-A6C7-35AD3747CC7B}"/>
              </a:ext>
            </a:extLst>
          </p:cNvPr>
          <p:cNvSpPr>
            <a:spLocks noGrp="1"/>
          </p:cNvSpPr>
          <p:nvPr>
            <p:ph type="sldNum" sz="quarter" idx="11"/>
          </p:nvPr>
        </p:nvSpPr>
        <p:spPr/>
        <p:txBody>
          <a:bodyPr/>
          <a:lstStyle/>
          <a:p>
            <a:fld id="{9133D5B8-6419-7E4E-B490-0DDAD13A1115}" type="slidenum">
              <a:rPr lang="en-US" smtClean="0"/>
              <a:pPr/>
              <a:t>13</a:t>
            </a:fld>
            <a:endParaRPr lang="en-US"/>
          </a:p>
        </p:txBody>
      </p:sp>
    </p:spTree>
    <p:extLst>
      <p:ext uri="{BB962C8B-B14F-4D97-AF65-F5344CB8AC3E}">
        <p14:creationId xmlns:p14="http://schemas.microsoft.com/office/powerpoint/2010/main" val="2952178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43A5A5-5DBA-435E-816C-5D163169F677}"/>
              </a:ext>
            </a:extLst>
          </p:cNvPr>
          <p:cNvSpPr>
            <a:spLocks noGrp="1"/>
          </p:cNvSpPr>
          <p:nvPr>
            <p:ph idx="1"/>
          </p:nvPr>
        </p:nvSpPr>
        <p:spPr>
          <a:xfrm>
            <a:off x="816004" y="1553651"/>
            <a:ext cx="9502375" cy="4538889"/>
          </a:xfrm>
        </p:spPr>
        <p:txBody>
          <a:bodyPr vert="horz" lIns="0" tIns="0" rIns="0" bIns="0" rtlCol="0" anchor="t">
            <a:noAutofit/>
          </a:bodyPr>
          <a:lstStyle/>
          <a:p>
            <a:pPr marL="293370" indent="-285750"/>
            <a:endParaRPr lang="en-GB">
              <a:cs typeface="Arial"/>
            </a:endParaRPr>
          </a:p>
          <a:p>
            <a:pPr marL="350520" indent="-342900"/>
            <a:r>
              <a:rPr lang="en-GB" sz="2400">
                <a:cs typeface="Arial"/>
              </a:rPr>
              <a:t>	  Open, honest and regular communication</a:t>
            </a:r>
          </a:p>
          <a:p>
            <a:pPr marL="350520" indent="-342900"/>
            <a:r>
              <a:rPr lang="en-GB" sz="2400">
                <a:cs typeface="Arial"/>
              </a:rPr>
              <a:t>   Work alongside us to identify value improvement</a:t>
            </a:r>
          </a:p>
          <a:p>
            <a:pPr marL="350520" indent="-342900"/>
            <a:r>
              <a:rPr lang="en-GB" sz="2400">
                <a:cs typeface="Arial"/>
              </a:rPr>
              <a:t>   Involve us in decision-making from the start </a:t>
            </a:r>
          </a:p>
          <a:p>
            <a:pPr marL="350520" indent="-342900"/>
            <a:r>
              <a:rPr lang="en-GB" sz="2400">
                <a:cs typeface="Arial"/>
              </a:rPr>
              <a:t>   Provide early warning of potential issues</a:t>
            </a:r>
          </a:p>
          <a:p>
            <a:pPr marL="350520" indent="-342900"/>
            <a:r>
              <a:rPr lang="en-GB" sz="2400">
                <a:cs typeface="Arial"/>
              </a:rPr>
              <a:t>   Don’t forget the basics:</a:t>
            </a:r>
          </a:p>
          <a:p>
            <a:pPr marL="1016520" lvl="3" indent="-342900">
              <a:buFont typeface="Arial" panose="020B0604020202020204" pitchFamily="34" charset="0"/>
              <a:buChar char="•"/>
            </a:pPr>
            <a:r>
              <a:rPr lang="en-GB" sz="2400">
                <a:cs typeface="Arial"/>
              </a:rPr>
              <a:t>Regularly review budget statements</a:t>
            </a:r>
          </a:p>
          <a:p>
            <a:pPr marL="1016520" lvl="3" indent="-342900">
              <a:buFont typeface="Arial" panose="020B0604020202020204" pitchFamily="34" charset="0"/>
              <a:buChar char="•"/>
            </a:pPr>
            <a:r>
              <a:rPr lang="en-GB" sz="2400">
                <a:cs typeface="Arial"/>
              </a:rPr>
              <a:t>Take action to address budget variances</a:t>
            </a:r>
          </a:p>
          <a:p>
            <a:pPr marL="1016520" lvl="3" indent="-342900">
              <a:buFont typeface="Arial" panose="020B0604020202020204" pitchFamily="34" charset="0"/>
              <a:buChar char="•"/>
            </a:pPr>
            <a:r>
              <a:rPr lang="en-GB" sz="2400">
                <a:cs typeface="Arial"/>
              </a:rPr>
              <a:t>Adhere to standing financial instructions and standing orders</a:t>
            </a:r>
          </a:p>
          <a:p>
            <a:pPr marL="350520" indent="-342900"/>
            <a:endParaRPr lang="en-GB" sz="2400">
              <a:cs typeface="Arial"/>
            </a:endParaRPr>
          </a:p>
        </p:txBody>
      </p:sp>
      <p:sp>
        <p:nvSpPr>
          <p:cNvPr id="3" name="Title 2">
            <a:extLst>
              <a:ext uri="{FF2B5EF4-FFF2-40B4-BE49-F238E27FC236}">
                <a16:creationId xmlns:a16="http://schemas.microsoft.com/office/drawing/2014/main" id="{2EEAE543-89EE-4ED0-ADED-DC9E7FBB101A}"/>
              </a:ext>
            </a:extLst>
          </p:cNvPr>
          <p:cNvSpPr>
            <a:spLocks noGrp="1"/>
          </p:cNvSpPr>
          <p:nvPr>
            <p:ph type="title"/>
          </p:nvPr>
        </p:nvSpPr>
        <p:spPr/>
        <p:txBody>
          <a:bodyPr/>
          <a:lstStyle/>
          <a:p>
            <a:r>
              <a:rPr lang="en-GB"/>
              <a:t>Help us to help you</a:t>
            </a:r>
          </a:p>
        </p:txBody>
      </p:sp>
      <p:sp>
        <p:nvSpPr>
          <p:cNvPr id="4" name="Slide Number Placeholder 3">
            <a:extLst>
              <a:ext uri="{FF2B5EF4-FFF2-40B4-BE49-F238E27FC236}">
                <a16:creationId xmlns:a16="http://schemas.microsoft.com/office/drawing/2014/main" id="{8AE71A1E-DAE1-4309-A6C7-35AD3747CC7B}"/>
              </a:ext>
            </a:extLst>
          </p:cNvPr>
          <p:cNvSpPr>
            <a:spLocks noGrp="1"/>
          </p:cNvSpPr>
          <p:nvPr>
            <p:ph type="sldNum" sz="quarter" idx="11"/>
          </p:nvPr>
        </p:nvSpPr>
        <p:spPr/>
        <p:txBody>
          <a:bodyPr/>
          <a:lstStyle/>
          <a:p>
            <a:fld id="{9133D5B8-6419-7E4E-B490-0DDAD13A1115}" type="slidenum">
              <a:rPr lang="en-US" smtClean="0"/>
              <a:pPr/>
              <a:t>14</a:t>
            </a:fld>
            <a:endParaRPr lang="en-US"/>
          </a:p>
        </p:txBody>
      </p:sp>
    </p:spTree>
    <p:extLst>
      <p:ext uri="{BB962C8B-B14F-4D97-AF65-F5344CB8AC3E}">
        <p14:creationId xmlns:p14="http://schemas.microsoft.com/office/powerpoint/2010/main" val="1290844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43A5A5-5DBA-435E-816C-5D163169F677}"/>
              </a:ext>
            </a:extLst>
          </p:cNvPr>
          <p:cNvSpPr>
            <a:spLocks noGrp="1"/>
          </p:cNvSpPr>
          <p:nvPr>
            <p:ph idx="1"/>
          </p:nvPr>
        </p:nvSpPr>
        <p:spPr>
          <a:xfrm>
            <a:off x="816004" y="1553651"/>
            <a:ext cx="9502375" cy="4538889"/>
          </a:xfrm>
        </p:spPr>
        <p:txBody>
          <a:bodyPr vert="horz" lIns="0" tIns="0" rIns="0" bIns="0" rtlCol="0" anchor="t">
            <a:noAutofit/>
          </a:bodyPr>
          <a:lstStyle/>
          <a:p>
            <a:pPr marL="269875" indent="-262255"/>
            <a:endParaRPr lang="en-GB">
              <a:cs typeface="Arial"/>
            </a:endParaRPr>
          </a:p>
          <a:p>
            <a:pPr marL="7620" indent="0">
              <a:buNone/>
            </a:pPr>
            <a:endParaRPr lang="en-GB" sz="2400">
              <a:cs typeface="Arial"/>
            </a:endParaRPr>
          </a:p>
          <a:p>
            <a:pPr marL="7620" indent="0">
              <a:buNone/>
            </a:pPr>
            <a:r>
              <a:rPr lang="en-GB" sz="3600">
                <a:hlinkClick r:id="rId3"/>
              </a:rPr>
              <a:t>HFMA Introductory guide to NHS finance</a:t>
            </a:r>
            <a:endParaRPr lang="en-GB" sz="3600"/>
          </a:p>
          <a:p>
            <a:pPr marL="7620" indent="0">
              <a:buNone/>
            </a:pPr>
            <a:endParaRPr lang="en-GB" sz="3200">
              <a:hlinkClick r:id="rId4"/>
            </a:endParaRPr>
          </a:p>
          <a:p>
            <a:pPr marL="7620" indent="0">
              <a:buNone/>
            </a:pPr>
            <a:r>
              <a:rPr lang="en-GB" sz="3600">
                <a:hlinkClick r:id="rId4"/>
              </a:rPr>
              <a:t>NHS value and efficiency map</a:t>
            </a:r>
            <a:endParaRPr lang="en-GB" sz="3600"/>
          </a:p>
          <a:p>
            <a:pPr marL="7620" indent="0">
              <a:buNone/>
            </a:pPr>
            <a:endParaRPr lang="en-GB" sz="3200">
              <a:cs typeface="Arial"/>
            </a:endParaRPr>
          </a:p>
          <a:p>
            <a:pPr marL="7620" indent="0">
              <a:buNone/>
            </a:pPr>
            <a:endParaRPr lang="en-GB" sz="2400">
              <a:cs typeface="Arial"/>
            </a:endParaRPr>
          </a:p>
        </p:txBody>
      </p:sp>
      <p:sp>
        <p:nvSpPr>
          <p:cNvPr id="3" name="Title 2">
            <a:extLst>
              <a:ext uri="{FF2B5EF4-FFF2-40B4-BE49-F238E27FC236}">
                <a16:creationId xmlns:a16="http://schemas.microsoft.com/office/drawing/2014/main" id="{2EEAE543-89EE-4ED0-ADED-DC9E7FBB101A}"/>
              </a:ext>
            </a:extLst>
          </p:cNvPr>
          <p:cNvSpPr>
            <a:spLocks noGrp="1"/>
          </p:cNvSpPr>
          <p:nvPr>
            <p:ph type="title"/>
          </p:nvPr>
        </p:nvSpPr>
        <p:spPr/>
        <p:txBody>
          <a:bodyPr/>
          <a:lstStyle/>
          <a:p>
            <a:r>
              <a:rPr lang="en-GB"/>
              <a:t>Useful resources</a:t>
            </a:r>
          </a:p>
        </p:txBody>
      </p:sp>
      <p:sp>
        <p:nvSpPr>
          <p:cNvPr id="4" name="Slide Number Placeholder 3">
            <a:extLst>
              <a:ext uri="{FF2B5EF4-FFF2-40B4-BE49-F238E27FC236}">
                <a16:creationId xmlns:a16="http://schemas.microsoft.com/office/drawing/2014/main" id="{8AE71A1E-DAE1-4309-A6C7-35AD3747CC7B}"/>
              </a:ext>
            </a:extLst>
          </p:cNvPr>
          <p:cNvSpPr>
            <a:spLocks noGrp="1"/>
          </p:cNvSpPr>
          <p:nvPr>
            <p:ph type="sldNum" sz="quarter" idx="11"/>
          </p:nvPr>
        </p:nvSpPr>
        <p:spPr/>
        <p:txBody>
          <a:bodyPr/>
          <a:lstStyle/>
          <a:p>
            <a:fld id="{9133D5B8-6419-7E4E-B490-0DDAD13A1115}" type="slidenum">
              <a:rPr lang="en-US" smtClean="0"/>
              <a:pPr/>
              <a:t>15</a:t>
            </a:fld>
            <a:endParaRPr lang="en-US"/>
          </a:p>
        </p:txBody>
      </p:sp>
    </p:spTree>
    <p:extLst>
      <p:ext uri="{BB962C8B-B14F-4D97-AF65-F5344CB8AC3E}">
        <p14:creationId xmlns:p14="http://schemas.microsoft.com/office/powerpoint/2010/main" val="3334721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AE543-89EE-4ED0-ADED-DC9E7FBB101A}"/>
              </a:ext>
            </a:extLst>
          </p:cNvPr>
          <p:cNvSpPr>
            <a:spLocks noGrp="1"/>
          </p:cNvSpPr>
          <p:nvPr>
            <p:ph type="title"/>
          </p:nvPr>
        </p:nvSpPr>
        <p:spPr/>
        <p:txBody>
          <a:bodyPr/>
          <a:lstStyle/>
          <a:p>
            <a:r>
              <a:rPr lang="en-GB"/>
              <a:t>Questions and discussion</a:t>
            </a:r>
            <a:br>
              <a:rPr lang="en-GB"/>
            </a:br>
            <a:br>
              <a:rPr lang="en-GB" sz="4400"/>
            </a:br>
            <a:r>
              <a:rPr lang="en-GB" sz="4400"/>
              <a:t>Thank you</a:t>
            </a:r>
            <a:br>
              <a:rPr lang="en-GB"/>
            </a:br>
            <a:br>
              <a:rPr lang="en-GB"/>
            </a:br>
            <a:br>
              <a:rPr lang="en-GB"/>
            </a:br>
            <a:br>
              <a:rPr lang="en-GB"/>
            </a:br>
            <a:br>
              <a:rPr lang="en-GB"/>
            </a:br>
            <a:br>
              <a:rPr lang="en-GB"/>
            </a:br>
            <a:br>
              <a:rPr lang="en-GB"/>
            </a:br>
            <a:br>
              <a:rPr lang="en-GB"/>
            </a:br>
            <a:br>
              <a:rPr lang="en-GB"/>
            </a:br>
            <a:r>
              <a:rPr lang="en-GB"/>
              <a:t>Thank you</a:t>
            </a:r>
          </a:p>
        </p:txBody>
      </p:sp>
      <p:sp>
        <p:nvSpPr>
          <p:cNvPr id="4" name="Slide Number Placeholder 3">
            <a:extLst>
              <a:ext uri="{FF2B5EF4-FFF2-40B4-BE49-F238E27FC236}">
                <a16:creationId xmlns:a16="http://schemas.microsoft.com/office/drawing/2014/main" id="{8AE71A1E-DAE1-4309-A6C7-35AD3747CC7B}"/>
              </a:ext>
            </a:extLst>
          </p:cNvPr>
          <p:cNvSpPr>
            <a:spLocks noGrp="1"/>
          </p:cNvSpPr>
          <p:nvPr>
            <p:ph type="sldNum" sz="quarter" idx="4"/>
          </p:nvPr>
        </p:nvSpPr>
        <p:spPr/>
        <p:txBody>
          <a:bodyPr/>
          <a:lstStyle/>
          <a:p>
            <a:fld id="{9133D5B8-6419-7E4E-B490-0DDAD13A1115}" type="slidenum">
              <a:rPr lang="en-US" smtClean="0"/>
              <a:pPr/>
              <a:t>16</a:t>
            </a:fld>
            <a:endParaRPr lang="en-US"/>
          </a:p>
        </p:txBody>
      </p:sp>
    </p:spTree>
    <p:extLst>
      <p:ext uri="{BB962C8B-B14F-4D97-AF65-F5344CB8AC3E}">
        <p14:creationId xmlns:p14="http://schemas.microsoft.com/office/powerpoint/2010/main" val="3363335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6C57477-6190-A6E8-2434-AF4DA6663C8C}"/>
              </a:ext>
            </a:extLst>
          </p:cNvPr>
          <p:cNvSpPr>
            <a:spLocks noGrp="1"/>
          </p:cNvSpPr>
          <p:nvPr>
            <p:ph type="body" sz="quarter" idx="10"/>
          </p:nvPr>
        </p:nvSpPr>
        <p:spPr>
          <a:xfrm>
            <a:off x="693151" y="610246"/>
            <a:ext cx="8814833" cy="5970865"/>
          </a:xfrm>
        </p:spPr>
        <p:txBody>
          <a:bodyPr/>
          <a:lstStyle/>
          <a:p>
            <a:r>
              <a:rPr lang="en-GB" sz="1600" b="1"/>
              <a:t>About the HFMA</a:t>
            </a:r>
          </a:p>
          <a:p>
            <a:r>
              <a:rPr lang="en-GB"/>
              <a:t>The Healthcare Financial Management Association (HFMA) is the professional body for finance staff in healthcare. For over 70 years, it has provided independent and objective advice to its members and the wider healthcare community. It is a charitable organisation that promotes best practice and innovation in financial management and governance across the UK health economy through its local and national networks.</a:t>
            </a:r>
          </a:p>
          <a:p>
            <a:endParaRPr lang="en-GB"/>
          </a:p>
          <a:p>
            <a:r>
              <a:rPr lang="en-GB"/>
              <a:t>The association also analyses and responds to national policy and aims to exert influence in shaping the wider healthcare agenda. It has particular interest in promoting the highest professional standards in financial management and governance and is keen to work with other organisations to promote approaches that really are ‘fit for purpose’ and effective.</a:t>
            </a:r>
          </a:p>
          <a:p>
            <a:endParaRPr lang="en-GB"/>
          </a:p>
          <a:p>
            <a:r>
              <a:rPr lang="en-GB"/>
              <a:t>The HFMA offers a range of qualifications in healthcare business and finance at undergraduate and postgraduate level and can provide a route to an MBA in healthcare finance. The qualifications are delivered through HFMA’s Academy which was launched in 2017 and has already established strong learner and alumni networks.</a:t>
            </a:r>
          </a:p>
          <a:p>
            <a:endParaRPr lang="en-GB"/>
          </a:p>
          <a:p>
            <a:r>
              <a:rPr lang="en-GB"/>
              <a:t>© Healthcare Financial Management Association 2022. All rights reserved.</a:t>
            </a:r>
          </a:p>
          <a:p>
            <a:endParaRPr lang="en-GB"/>
          </a:p>
          <a:p>
            <a:r>
              <a:rPr lang="en-GB"/>
              <a:t>While every care had been taken in the preparation of this briefing, the HFMA cannot in any circumstances accept responsibility for errors or omissions, and is not responsible for any loss occasioned to any person or organisation acting or refraining from action as a result of any material in it.</a:t>
            </a:r>
          </a:p>
          <a:p>
            <a:endParaRPr lang="en-GB"/>
          </a:p>
          <a:p>
            <a:r>
              <a:rPr lang="en-GB" sz="1400" b="1"/>
              <a:t>HFMA</a:t>
            </a:r>
          </a:p>
          <a:p>
            <a:r>
              <a:rPr lang="en-GB"/>
              <a:t>HFMA House, 4 Broad Plain, Bristol, BS2 0JP</a:t>
            </a:r>
          </a:p>
          <a:p>
            <a:r>
              <a:rPr lang="en-GB" b="1"/>
              <a:t>T </a:t>
            </a:r>
            <a:r>
              <a:rPr lang="en-GB"/>
              <a:t>0117 929 4789</a:t>
            </a:r>
          </a:p>
          <a:p>
            <a:r>
              <a:rPr lang="en-GB" b="1"/>
              <a:t>E</a:t>
            </a:r>
            <a:r>
              <a:rPr lang="en-GB"/>
              <a:t> info@hfma.org.uk</a:t>
            </a:r>
          </a:p>
          <a:p>
            <a:endParaRPr lang="en-GB"/>
          </a:p>
          <a:p>
            <a:r>
              <a:rPr lang="en-GB"/>
              <a:t>Healthcare Financial Management Association (HFMA) is a registered charity in England and Wales, no 1114463 and Scotland, no SCO41994.</a:t>
            </a:r>
          </a:p>
          <a:p>
            <a:r>
              <a:rPr lang="en-GB"/>
              <a:t>HFMA is also a limited company registered in England and Wales, no 5787972. Registered office: 110 Rochester Row, Victoria, London SW1P 1JP</a:t>
            </a:r>
          </a:p>
          <a:p>
            <a:endParaRPr lang="en-GB"/>
          </a:p>
          <a:p>
            <a:r>
              <a:rPr lang="en-GB"/>
              <a:t>www.hfma.org.uk</a:t>
            </a:r>
          </a:p>
          <a:p>
            <a:endParaRPr lang="en-GB"/>
          </a:p>
        </p:txBody>
      </p:sp>
      <p:sp>
        <p:nvSpPr>
          <p:cNvPr id="3" name="Slide Number Placeholder 2">
            <a:extLst>
              <a:ext uri="{FF2B5EF4-FFF2-40B4-BE49-F238E27FC236}">
                <a16:creationId xmlns:a16="http://schemas.microsoft.com/office/drawing/2014/main" id="{769D16FF-DF48-45FB-B31E-307041FF9713}"/>
              </a:ext>
            </a:extLst>
          </p:cNvPr>
          <p:cNvSpPr>
            <a:spLocks noGrp="1"/>
          </p:cNvSpPr>
          <p:nvPr>
            <p:ph type="sldNum" sz="quarter" idx="4294967295"/>
          </p:nvPr>
        </p:nvSpPr>
        <p:spPr>
          <a:xfrm>
            <a:off x="11712575" y="6253163"/>
            <a:ext cx="479425" cy="139700"/>
          </a:xfrm>
        </p:spPr>
        <p:txBody>
          <a:bodyPr/>
          <a:lstStyle/>
          <a:p>
            <a:fld id="{9133D5B8-6419-7E4E-B490-0DDAD13A1115}" type="slidenum">
              <a:rPr lang="en-US" smtClean="0"/>
              <a:pPr/>
              <a:t>17</a:t>
            </a:fld>
            <a:endParaRPr lang="en-US"/>
          </a:p>
        </p:txBody>
      </p:sp>
    </p:spTree>
    <p:extLst>
      <p:ext uri="{BB962C8B-B14F-4D97-AF65-F5344CB8AC3E}">
        <p14:creationId xmlns:p14="http://schemas.microsoft.com/office/powerpoint/2010/main" val="326731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6FC8E1-D170-0B6F-0B3B-B2902772AD0A}"/>
              </a:ext>
            </a:extLst>
          </p:cNvPr>
          <p:cNvSpPr>
            <a:spLocks noGrp="1"/>
          </p:cNvSpPr>
          <p:nvPr>
            <p:ph type="title"/>
          </p:nvPr>
        </p:nvSpPr>
        <p:spPr/>
        <p:txBody>
          <a:bodyPr/>
          <a:lstStyle/>
          <a:p>
            <a:r>
              <a:rPr lang="en-GB"/>
              <a:t>Why are we here?</a:t>
            </a:r>
          </a:p>
        </p:txBody>
      </p:sp>
      <p:sp>
        <p:nvSpPr>
          <p:cNvPr id="4" name="Slide Number Placeholder 3">
            <a:extLst>
              <a:ext uri="{FF2B5EF4-FFF2-40B4-BE49-F238E27FC236}">
                <a16:creationId xmlns:a16="http://schemas.microsoft.com/office/drawing/2014/main" id="{22599F6C-E7E2-C80C-051D-189611EB3440}"/>
              </a:ext>
            </a:extLst>
          </p:cNvPr>
          <p:cNvSpPr>
            <a:spLocks noGrp="1"/>
          </p:cNvSpPr>
          <p:nvPr>
            <p:ph type="sldNum" sz="quarter" idx="11"/>
          </p:nvPr>
        </p:nvSpPr>
        <p:spPr/>
        <p:txBody>
          <a:bodyPr/>
          <a:lstStyle/>
          <a:p>
            <a:fld id="{9133D5B8-6419-7E4E-B490-0DDAD13A1115}" type="slidenum">
              <a:rPr lang="en-US" smtClean="0"/>
              <a:pPr/>
              <a:t>2</a:t>
            </a:fld>
            <a:endParaRPr lang="en-US"/>
          </a:p>
        </p:txBody>
      </p:sp>
      <p:sp>
        <p:nvSpPr>
          <p:cNvPr id="7" name="TextBox 6">
            <a:extLst>
              <a:ext uri="{FF2B5EF4-FFF2-40B4-BE49-F238E27FC236}">
                <a16:creationId xmlns:a16="http://schemas.microsoft.com/office/drawing/2014/main" id="{66F2BEF1-778F-DFAD-744A-6154CEA20864}"/>
              </a:ext>
            </a:extLst>
          </p:cNvPr>
          <p:cNvSpPr txBox="1"/>
          <p:nvPr/>
        </p:nvSpPr>
        <p:spPr>
          <a:xfrm>
            <a:off x="816004" y="1771206"/>
            <a:ext cx="5569030" cy="3476130"/>
          </a:xfrm>
          <a:prstGeom prst="rect">
            <a:avLst/>
          </a:prstGeom>
          <a:noFill/>
          <a:ln>
            <a:solidFill>
              <a:schemeClr val="tx2"/>
            </a:solidFill>
          </a:ln>
        </p:spPr>
        <p:txBody>
          <a:bodyPr wrap="square">
            <a:spAutoFit/>
          </a:bodyPr>
          <a:lstStyle/>
          <a:p>
            <a:pPr marL="7620" algn="ctr"/>
            <a:r>
              <a:rPr lang="en-GB" sz="3600" i="1">
                <a:solidFill>
                  <a:schemeClr val="tx1"/>
                </a:solidFill>
                <a:cs typeface="Arial"/>
              </a:rPr>
              <a:t>How can we ensure that the resources we have are used in the most effective way possible to provide high quality care to all patients?</a:t>
            </a:r>
          </a:p>
        </p:txBody>
      </p:sp>
      <p:graphicFrame>
        <p:nvGraphicFramePr>
          <p:cNvPr id="2" name="Diagram 1">
            <a:extLst>
              <a:ext uri="{FF2B5EF4-FFF2-40B4-BE49-F238E27FC236}">
                <a16:creationId xmlns:a16="http://schemas.microsoft.com/office/drawing/2014/main" id="{55086664-1428-5970-5FDE-9A74DA76FDCE}"/>
              </a:ext>
            </a:extLst>
          </p:cNvPr>
          <p:cNvGraphicFramePr/>
          <p:nvPr>
            <p:extLst>
              <p:ext uri="{D42A27DB-BD31-4B8C-83A1-F6EECF244321}">
                <p14:modId xmlns:p14="http://schemas.microsoft.com/office/powerpoint/2010/main" val="2512853412"/>
              </p:ext>
            </p:extLst>
          </p:nvPr>
        </p:nvGraphicFramePr>
        <p:xfrm>
          <a:off x="6227378" y="1610665"/>
          <a:ext cx="4934608" cy="4116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814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43A5A5-5DBA-435E-816C-5D163169F677}"/>
              </a:ext>
            </a:extLst>
          </p:cNvPr>
          <p:cNvSpPr>
            <a:spLocks noGrp="1"/>
          </p:cNvSpPr>
          <p:nvPr>
            <p:ph idx="1"/>
          </p:nvPr>
        </p:nvSpPr>
        <p:spPr>
          <a:xfrm>
            <a:off x="816004" y="1621744"/>
            <a:ext cx="9502375" cy="4111410"/>
          </a:xfrm>
        </p:spPr>
        <p:txBody>
          <a:bodyPr vert="horz" lIns="0" tIns="0" rIns="0" bIns="0" rtlCol="0" anchor="t">
            <a:noAutofit/>
          </a:bodyPr>
          <a:lstStyle/>
          <a:p>
            <a:pPr marL="269875" indent="-262255"/>
            <a:endParaRPr lang="en-GB">
              <a:cs typeface="Arial"/>
            </a:endParaRPr>
          </a:p>
          <a:p>
            <a:pPr marL="350520" indent="-342900"/>
            <a:r>
              <a:rPr lang="en-GB" sz="2400">
                <a:cs typeface="Arial"/>
              </a:rPr>
              <a:t>	  National and legislative reforms</a:t>
            </a:r>
          </a:p>
          <a:p>
            <a:pPr marL="350520" indent="-342900"/>
            <a:r>
              <a:rPr lang="en-GB" sz="2400">
                <a:cs typeface="Arial"/>
              </a:rPr>
              <a:t>	  How the money flows</a:t>
            </a:r>
          </a:p>
          <a:p>
            <a:pPr marL="350520" indent="-342900"/>
            <a:r>
              <a:rPr lang="en-GB" sz="2400">
                <a:cs typeface="Arial"/>
              </a:rPr>
              <a:t>	  Local context</a:t>
            </a:r>
          </a:p>
          <a:p>
            <a:pPr marL="350520" indent="-342900"/>
            <a:r>
              <a:rPr lang="en-GB" sz="2400">
                <a:cs typeface="Arial"/>
              </a:rPr>
              <a:t>	  Challenges </a:t>
            </a:r>
          </a:p>
          <a:p>
            <a:pPr marL="350520" indent="-342900"/>
            <a:r>
              <a:rPr lang="en-GB" sz="2400">
                <a:cs typeface="Arial"/>
              </a:rPr>
              <a:t>	  Opportunities </a:t>
            </a:r>
          </a:p>
          <a:p>
            <a:pPr marL="350520" indent="-342900"/>
            <a:r>
              <a:rPr lang="en-GB" sz="2400">
                <a:cs typeface="Arial"/>
              </a:rPr>
              <a:t>	  What does this mean for you?</a:t>
            </a:r>
          </a:p>
          <a:p>
            <a:pPr marL="350520" indent="-342900"/>
            <a:r>
              <a:rPr lang="en-GB" sz="2400">
                <a:cs typeface="Arial"/>
              </a:rPr>
              <a:t>   How can finance support you?</a:t>
            </a:r>
          </a:p>
          <a:p>
            <a:pPr marL="350520" indent="-342900"/>
            <a:r>
              <a:rPr lang="en-GB" sz="2400">
                <a:cs typeface="Arial"/>
              </a:rPr>
              <a:t>   Questions / discussion</a:t>
            </a:r>
          </a:p>
        </p:txBody>
      </p:sp>
      <p:sp>
        <p:nvSpPr>
          <p:cNvPr id="3" name="Title 2">
            <a:extLst>
              <a:ext uri="{FF2B5EF4-FFF2-40B4-BE49-F238E27FC236}">
                <a16:creationId xmlns:a16="http://schemas.microsoft.com/office/drawing/2014/main" id="{2EEAE543-89EE-4ED0-ADED-DC9E7FBB101A}"/>
              </a:ext>
            </a:extLst>
          </p:cNvPr>
          <p:cNvSpPr>
            <a:spLocks noGrp="1"/>
          </p:cNvSpPr>
          <p:nvPr>
            <p:ph type="title"/>
          </p:nvPr>
        </p:nvSpPr>
        <p:spPr/>
        <p:txBody>
          <a:bodyPr/>
          <a:lstStyle/>
          <a:p>
            <a:r>
              <a:rPr lang="en-GB"/>
              <a:t>What we will cover in this session</a:t>
            </a:r>
          </a:p>
        </p:txBody>
      </p:sp>
      <p:sp>
        <p:nvSpPr>
          <p:cNvPr id="4" name="Slide Number Placeholder 3">
            <a:extLst>
              <a:ext uri="{FF2B5EF4-FFF2-40B4-BE49-F238E27FC236}">
                <a16:creationId xmlns:a16="http://schemas.microsoft.com/office/drawing/2014/main" id="{8AE71A1E-DAE1-4309-A6C7-35AD3747CC7B}"/>
              </a:ext>
            </a:extLst>
          </p:cNvPr>
          <p:cNvSpPr>
            <a:spLocks noGrp="1"/>
          </p:cNvSpPr>
          <p:nvPr>
            <p:ph type="sldNum" sz="quarter" idx="11"/>
          </p:nvPr>
        </p:nvSpPr>
        <p:spPr/>
        <p:txBody>
          <a:bodyPr/>
          <a:lstStyle/>
          <a:p>
            <a:fld id="{9133D5B8-6419-7E4E-B490-0DDAD13A1115}" type="slidenum">
              <a:rPr lang="en-US" smtClean="0"/>
              <a:pPr/>
              <a:t>3</a:t>
            </a:fld>
            <a:endParaRPr lang="en-US"/>
          </a:p>
        </p:txBody>
      </p:sp>
    </p:spTree>
    <p:extLst>
      <p:ext uri="{BB962C8B-B14F-4D97-AF65-F5344CB8AC3E}">
        <p14:creationId xmlns:p14="http://schemas.microsoft.com/office/powerpoint/2010/main" val="240184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AE543-89EE-4ED0-ADED-DC9E7FBB101A}"/>
              </a:ext>
            </a:extLst>
          </p:cNvPr>
          <p:cNvSpPr>
            <a:spLocks noGrp="1"/>
          </p:cNvSpPr>
          <p:nvPr>
            <p:ph type="title"/>
          </p:nvPr>
        </p:nvSpPr>
        <p:spPr/>
        <p:txBody>
          <a:bodyPr/>
          <a:lstStyle/>
          <a:p>
            <a:r>
              <a:rPr lang="en-GB"/>
              <a:t>National and legislative reforms</a:t>
            </a:r>
          </a:p>
        </p:txBody>
      </p:sp>
      <p:sp>
        <p:nvSpPr>
          <p:cNvPr id="4" name="Slide Number Placeholder 3">
            <a:extLst>
              <a:ext uri="{FF2B5EF4-FFF2-40B4-BE49-F238E27FC236}">
                <a16:creationId xmlns:a16="http://schemas.microsoft.com/office/drawing/2014/main" id="{8AE71A1E-DAE1-4309-A6C7-35AD3747CC7B}"/>
              </a:ext>
            </a:extLst>
          </p:cNvPr>
          <p:cNvSpPr>
            <a:spLocks noGrp="1"/>
          </p:cNvSpPr>
          <p:nvPr>
            <p:ph type="sldNum" sz="quarter" idx="11"/>
          </p:nvPr>
        </p:nvSpPr>
        <p:spPr/>
        <p:txBody>
          <a:bodyPr/>
          <a:lstStyle/>
          <a:p>
            <a:fld id="{9133D5B8-6419-7E4E-B490-0DDAD13A1115}" type="slidenum">
              <a:rPr lang="en-US" smtClean="0"/>
              <a:pPr/>
              <a:t>4</a:t>
            </a:fld>
            <a:endParaRPr lang="en-US"/>
          </a:p>
        </p:txBody>
      </p:sp>
      <p:graphicFrame>
        <p:nvGraphicFramePr>
          <p:cNvPr id="6" name="Diagram 5">
            <a:extLst>
              <a:ext uri="{FF2B5EF4-FFF2-40B4-BE49-F238E27FC236}">
                <a16:creationId xmlns:a16="http://schemas.microsoft.com/office/drawing/2014/main" id="{09F61757-4530-60FB-A05D-4FB472DAF956}"/>
              </a:ext>
            </a:extLst>
          </p:cNvPr>
          <p:cNvGraphicFramePr/>
          <p:nvPr>
            <p:extLst>
              <p:ext uri="{D42A27DB-BD31-4B8C-83A1-F6EECF244321}">
                <p14:modId xmlns:p14="http://schemas.microsoft.com/office/powerpoint/2010/main" val="2183399297"/>
              </p:ext>
            </p:extLst>
          </p:nvPr>
        </p:nvGraphicFramePr>
        <p:xfrm>
          <a:off x="816004" y="-180345"/>
          <a:ext cx="10559992" cy="6069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Arrow: Right 9">
            <a:extLst>
              <a:ext uri="{FF2B5EF4-FFF2-40B4-BE49-F238E27FC236}">
                <a16:creationId xmlns:a16="http://schemas.microsoft.com/office/drawing/2014/main" id="{7A13CC8D-1663-CEA0-3819-8888CB3801F8}"/>
              </a:ext>
            </a:extLst>
          </p:cNvPr>
          <p:cNvSpPr/>
          <p:nvPr/>
        </p:nvSpPr>
        <p:spPr>
          <a:xfrm>
            <a:off x="816008" y="4023360"/>
            <a:ext cx="10559991" cy="1484200"/>
          </a:xfrm>
          <a:prstGeom prst="rightArrow">
            <a:avLst/>
          </a:prstGeom>
          <a:gradFill flip="none" rotWithShape="1">
            <a:gsLst>
              <a:gs pos="0">
                <a:schemeClr val="accent2"/>
              </a:gs>
              <a:gs pos="55000">
                <a:schemeClr val="accent3"/>
              </a:gs>
              <a:gs pos="100000">
                <a:schemeClr val="accent2"/>
              </a:gs>
            </a:gsLst>
            <a:path path="circle">
              <a:fillToRect l="100000" t="100000"/>
            </a:path>
            <a:tileRect r="-100000" b="-100000"/>
          </a:gradFill>
          <a:ln/>
          <a:effectLst/>
          <a:scene3d>
            <a:camera prst="orthographicFront">
              <a:rot lat="0" lon="0" rev="0"/>
            </a:camera>
            <a:lightRig rig="threePt" dir="t">
              <a:rot lat="0" lon="0" rev="1200000"/>
            </a:lightRig>
          </a:scene3d>
          <a:sp3d/>
        </p:spPr>
        <p:style>
          <a:lnRef idx="0">
            <a:schemeClr val="accent3"/>
          </a:lnRef>
          <a:fillRef idx="1002">
            <a:schemeClr val="dk2"/>
          </a:fillRef>
          <a:effectRef idx="3">
            <a:schemeClr val="accent3"/>
          </a:effectRef>
          <a:fontRef idx="minor">
            <a:schemeClr val="lt1"/>
          </a:fontRef>
        </p:style>
        <p:txBody>
          <a:bodyPr rtlCol="0" anchor="ctr"/>
          <a:lstStyle/>
          <a:p>
            <a:pPr algn="ctr"/>
            <a:r>
              <a:rPr lang="en-GB">
                <a:solidFill>
                  <a:srgbClr val="FFFFFF"/>
                </a:solidFill>
              </a:rPr>
              <a:t>Autonomy</a:t>
            </a:r>
            <a:r>
              <a:rPr lang="en-GB"/>
              <a:t>                                                                                                             </a:t>
            </a:r>
            <a:r>
              <a:rPr lang="en-GB">
                <a:solidFill>
                  <a:srgbClr val="FFFFFF"/>
                </a:solidFill>
              </a:rPr>
              <a:t>Joint responsibility</a:t>
            </a:r>
          </a:p>
          <a:p>
            <a:pPr algn="ctr"/>
            <a:r>
              <a:rPr lang="en-GB">
                <a:solidFill>
                  <a:srgbClr val="FFFFFF"/>
                </a:solidFill>
              </a:rPr>
              <a:t>Competition                                                                                                                  Collaboration</a:t>
            </a:r>
          </a:p>
        </p:txBody>
      </p:sp>
    </p:spTree>
    <p:extLst>
      <p:ext uri="{BB962C8B-B14F-4D97-AF65-F5344CB8AC3E}">
        <p14:creationId xmlns:p14="http://schemas.microsoft.com/office/powerpoint/2010/main" val="427996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AE543-89EE-4ED0-ADED-DC9E7FBB101A}"/>
              </a:ext>
            </a:extLst>
          </p:cNvPr>
          <p:cNvSpPr>
            <a:spLocks noGrp="1"/>
          </p:cNvSpPr>
          <p:nvPr>
            <p:ph type="title"/>
          </p:nvPr>
        </p:nvSpPr>
        <p:spPr/>
        <p:txBody>
          <a:bodyPr/>
          <a:lstStyle/>
          <a:p>
            <a:r>
              <a:rPr lang="en-GB"/>
              <a:t>How the money flows</a:t>
            </a:r>
          </a:p>
        </p:txBody>
      </p:sp>
      <p:sp>
        <p:nvSpPr>
          <p:cNvPr id="4" name="Slide Number Placeholder 3">
            <a:extLst>
              <a:ext uri="{FF2B5EF4-FFF2-40B4-BE49-F238E27FC236}">
                <a16:creationId xmlns:a16="http://schemas.microsoft.com/office/drawing/2014/main" id="{8AE71A1E-DAE1-4309-A6C7-35AD3747CC7B}"/>
              </a:ext>
            </a:extLst>
          </p:cNvPr>
          <p:cNvSpPr>
            <a:spLocks noGrp="1"/>
          </p:cNvSpPr>
          <p:nvPr>
            <p:ph type="sldNum" sz="quarter" idx="11"/>
          </p:nvPr>
        </p:nvSpPr>
        <p:spPr/>
        <p:txBody>
          <a:bodyPr/>
          <a:lstStyle/>
          <a:p>
            <a:fld id="{9133D5B8-6419-7E4E-B490-0DDAD13A1115}" type="slidenum">
              <a:rPr lang="en-US" smtClean="0"/>
              <a:pPr/>
              <a:t>5</a:t>
            </a:fld>
            <a:endParaRPr lang="en-US"/>
          </a:p>
        </p:txBody>
      </p:sp>
      <p:graphicFrame>
        <p:nvGraphicFramePr>
          <p:cNvPr id="6" name="Diagram 5">
            <a:extLst>
              <a:ext uri="{FF2B5EF4-FFF2-40B4-BE49-F238E27FC236}">
                <a16:creationId xmlns:a16="http://schemas.microsoft.com/office/drawing/2014/main" id="{42D142EB-C3A7-C210-36A6-FE6E3B1C51D3}"/>
              </a:ext>
            </a:extLst>
          </p:cNvPr>
          <p:cNvGraphicFramePr/>
          <p:nvPr>
            <p:extLst>
              <p:ext uri="{D42A27DB-BD31-4B8C-83A1-F6EECF244321}">
                <p14:modId xmlns:p14="http://schemas.microsoft.com/office/powerpoint/2010/main" val="489132050"/>
              </p:ext>
            </p:extLst>
          </p:nvPr>
        </p:nvGraphicFramePr>
        <p:xfrm>
          <a:off x="570006" y="1580924"/>
          <a:ext cx="11051988" cy="4269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1661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43A5A5-5DBA-435E-816C-5D163169F677}"/>
              </a:ext>
            </a:extLst>
          </p:cNvPr>
          <p:cNvSpPr>
            <a:spLocks noGrp="1"/>
          </p:cNvSpPr>
          <p:nvPr>
            <p:ph idx="1"/>
          </p:nvPr>
        </p:nvSpPr>
        <p:spPr/>
        <p:txBody>
          <a:bodyPr vert="horz" lIns="0" tIns="0" rIns="0" bIns="0" rtlCol="0" anchor="t">
            <a:noAutofit/>
          </a:bodyPr>
          <a:lstStyle/>
          <a:p>
            <a:pPr marL="269875" indent="-262255"/>
            <a:r>
              <a:rPr lang="en-GB" sz="2800" i="1">
                <a:solidFill>
                  <a:srgbClr val="FF0000"/>
                </a:solidFill>
                <a:cs typeface="Arial"/>
              </a:rPr>
              <a:t>Slide left blank for presenter to populate with local context</a:t>
            </a:r>
          </a:p>
          <a:p>
            <a:pPr marL="269875" indent="-262255"/>
            <a:endParaRPr lang="en-GB" sz="2800" i="1">
              <a:solidFill>
                <a:srgbClr val="FF0000"/>
              </a:solidFill>
              <a:cs typeface="Arial"/>
            </a:endParaRPr>
          </a:p>
        </p:txBody>
      </p:sp>
      <p:sp>
        <p:nvSpPr>
          <p:cNvPr id="3" name="Title 2">
            <a:extLst>
              <a:ext uri="{FF2B5EF4-FFF2-40B4-BE49-F238E27FC236}">
                <a16:creationId xmlns:a16="http://schemas.microsoft.com/office/drawing/2014/main" id="{2EEAE543-89EE-4ED0-ADED-DC9E7FBB101A}"/>
              </a:ext>
            </a:extLst>
          </p:cNvPr>
          <p:cNvSpPr>
            <a:spLocks noGrp="1"/>
          </p:cNvSpPr>
          <p:nvPr>
            <p:ph type="title"/>
          </p:nvPr>
        </p:nvSpPr>
        <p:spPr/>
        <p:txBody>
          <a:bodyPr/>
          <a:lstStyle/>
          <a:p>
            <a:r>
              <a:rPr lang="en-GB"/>
              <a:t>How does this impact on our organisation?</a:t>
            </a:r>
          </a:p>
        </p:txBody>
      </p:sp>
      <p:sp>
        <p:nvSpPr>
          <p:cNvPr id="4" name="Slide Number Placeholder 3">
            <a:extLst>
              <a:ext uri="{FF2B5EF4-FFF2-40B4-BE49-F238E27FC236}">
                <a16:creationId xmlns:a16="http://schemas.microsoft.com/office/drawing/2014/main" id="{8AE71A1E-DAE1-4309-A6C7-35AD3747CC7B}"/>
              </a:ext>
            </a:extLst>
          </p:cNvPr>
          <p:cNvSpPr>
            <a:spLocks noGrp="1"/>
          </p:cNvSpPr>
          <p:nvPr>
            <p:ph type="sldNum" sz="quarter" idx="11"/>
          </p:nvPr>
        </p:nvSpPr>
        <p:spPr/>
        <p:txBody>
          <a:bodyPr/>
          <a:lstStyle/>
          <a:p>
            <a:fld id="{9133D5B8-6419-7E4E-B490-0DDAD13A1115}" type="slidenum">
              <a:rPr lang="en-US" smtClean="0"/>
              <a:pPr/>
              <a:t>6</a:t>
            </a:fld>
            <a:endParaRPr lang="en-US"/>
          </a:p>
        </p:txBody>
      </p:sp>
    </p:spTree>
    <p:extLst>
      <p:ext uri="{BB962C8B-B14F-4D97-AF65-F5344CB8AC3E}">
        <p14:creationId xmlns:p14="http://schemas.microsoft.com/office/powerpoint/2010/main" val="2417390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AE543-89EE-4ED0-ADED-DC9E7FBB101A}"/>
              </a:ext>
            </a:extLst>
          </p:cNvPr>
          <p:cNvSpPr>
            <a:spLocks noGrp="1"/>
          </p:cNvSpPr>
          <p:nvPr>
            <p:ph type="title"/>
          </p:nvPr>
        </p:nvSpPr>
        <p:spPr>
          <a:xfrm>
            <a:off x="777501" y="840642"/>
            <a:ext cx="8639980" cy="801694"/>
          </a:xfrm>
        </p:spPr>
        <p:txBody>
          <a:bodyPr/>
          <a:lstStyle/>
          <a:p>
            <a:r>
              <a:rPr lang="en-GB" sz="4400"/>
              <a:t>Doing nothing is not an option</a:t>
            </a:r>
          </a:p>
        </p:txBody>
      </p:sp>
      <p:sp>
        <p:nvSpPr>
          <p:cNvPr id="4" name="Slide Number Placeholder 3">
            <a:extLst>
              <a:ext uri="{FF2B5EF4-FFF2-40B4-BE49-F238E27FC236}">
                <a16:creationId xmlns:a16="http://schemas.microsoft.com/office/drawing/2014/main" id="{8AE71A1E-DAE1-4309-A6C7-35AD3747CC7B}"/>
              </a:ext>
            </a:extLst>
          </p:cNvPr>
          <p:cNvSpPr>
            <a:spLocks noGrp="1"/>
          </p:cNvSpPr>
          <p:nvPr>
            <p:ph type="sldNum" sz="quarter" idx="4"/>
          </p:nvPr>
        </p:nvSpPr>
        <p:spPr/>
        <p:txBody>
          <a:bodyPr/>
          <a:lstStyle/>
          <a:p>
            <a:fld id="{9133D5B8-6419-7E4E-B490-0DDAD13A1115}" type="slidenum">
              <a:rPr lang="en-US" smtClean="0"/>
              <a:pPr/>
              <a:t>7</a:t>
            </a:fld>
            <a:endParaRPr lang="en-US"/>
          </a:p>
        </p:txBody>
      </p:sp>
      <p:sp>
        <p:nvSpPr>
          <p:cNvPr id="7" name="TextBox 6">
            <a:extLst>
              <a:ext uri="{FF2B5EF4-FFF2-40B4-BE49-F238E27FC236}">
                <a16:creationId xmlns:a16="http://schemas.microsoft.com/office/drawing/2014/main" id="{74BC3CD6-86D2-F782-A6C6-6290001F54BE}"/>
              </a:ext>
            </a:extLst>
          </p:cNvPr>
          <p:cNvSpPr txBox="1"/>
          <p:nvPr/>
        </p:nvSpPr>
        <p:spPr>
          <a:xfrm>
            <a:off x="777501" y="2413337"/>
            <a:ext cx="10598496" cy="1938992"/>
          </a:xfrm>
          <a:prstGeom prst="rect">
            <a:avLst/>
          </a:prstGeom>
          <a:noFill/>
        </p:spPr>
        <p:txBody>
          <a:bodyPr wrap="square">
            <a:spAutoFit/>
          </a:bodyPr>
          <a:lstStyle/>
          <a:p>
            <a:r>
              <a:rPr lang="en-GB" sz="2400" b="1" i="1">
                <a:solidFill>
                  <a:schemeClr val="bg1"/>
                </a:solidFill>
              </a:rPr>
              <a:t>‘Business as usual won’t fix winter pressures or the Covid-19 backlog. Doing nothing risks locking us into a decade of decline. Reform is an essential pre-requisite for recovery.’</a:t>
            </a:r>
          </a:p>
          <a:p>
            <a:endParaRPr lang="en-GB" sz="2400" b="1" i="1">
              <a:solidFill>
                <a:schemeClr val="bg1"/>
              </a:solidFill>
            </a:endParaRPr>
          </a:p>
          <a:p>
            <a:r>
              <a:rPr lang="en-GB" sz="2400" b="1">
                <a:solidFill>
                  <a:schemeClr val="bg1"/>
                </a:solidFill>
              </a:rPr>
              <a:t>Sajid Javid, secretary of state for health and social care, March 2022</a:t>
            </a:r>
          </a:p>
        </p:txBody>
      </p:sp>
    </p:spTree>
    <p:extLst>
      <p:ext uri="{BB962C8B-B14F-4D97-AF65-F5344CB8AC3E}">
        <p14:creationId xmlns:p14="http://schemas.microsoft.com/office/powerpoint/2010/main" val="2274990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AE543-89EE-4ED0-ADED-DC9E7FBB101A}"/>
              </a:ext>
            </a:extLst>
          </p:cNvPr>
          <p:cNvSpPr>
            <a:spLocks noGrp="1"/>
          </p:cNvSpPr>
          <p:nvPr>
            <p:ph type="title"/>
          </p:nvPr>
        </p:nvSpPr>
        <p:spPr/>
        <p:txBody>
          <a:bodyPr/>
          <a:lstStyle/>
          <a:p>
            <a:r>
              <a:rPr lang="en-GB"/>
              <a:t>Challenges to financial sustainability</a:t>
            </a:r>
          </a:p>
        </p:txBody>
      </p:sp>
      <p:sp>
        <p:nvSpPr>
          <p:cNvPr id="4" name="Slide Number Placeholder 3">
            <a:extLst>
              <a:ext uri="{FF2B5EF4-FFF2-40B4-BE49-F238E27FC236}">
                <a16:creationId xmlns:a16="http://schemas.microsoft.com/office/drawing/2014/main" id="{8AE71A1E-DAE1-4309-A6C7-35AD3747CC7B}"/>
              </a:ext>
            </a:extLst>
          </p:cNvPr>
          <p:cNvSpPr>
            <a:spLocks noGrp="1"/>
          </p:cNvSpPr>
          <p:nvPr>
            <p:ph type="sldNum" sz="quarter" idx="11"/>
          </p:nvPr>
        </p:nvSpPr>
        <p:spPr/>
        <p:txBody>
          <a:bodyPr/>
          <a:lstStyle/>
          <a:p>
            <a:fld id="{9133D5B8-6419-7E4E-B490-0DDAD13A1115}" type="slidenum">
              <a:rPr lang="en-US" smtClean="0"/>
              <a:pPr/>
              <a:t>8</a:t>
            </a:fld>
            <a:endParaRPr lang="en-US"/>
          </a:p>
        </p:txBody>
      </p:sp>
      <p:sp>
        <p:nvSpPr>
          <p:cNvPr id="13" name="Oval 12">
            <a:extLst>
              <a:ext uri="{FF2B5EF4-FFF2-40B4-BE49-F238E27FC236}">
                <a16:creationId xmlns:a16="http://schemas.microsoft.com/office/drawing/2014/main" id="{AB6A3835-B38C-7FCA-417A-22AF18949DB2}"/>
              </a:ext>
            </a:extLst>
          </p:cNvPr>
          <p:cNvSpPr/>
          <p:nvPr/>
        </p:nvSpPr>
        <p:spPr>
          <a:xfrm>
            <a:off x="2437648" y="2167315"/>
            <a:ext cx="1792586" cy="875195"/>
          </a:xfrm>
          <a:prstGeom prst="ellipse">
            <a:avLst/>
          </a:prstGeom>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GB"/>
              <a:t>Ongoing Covid-19 impact</a:t>
            </a:r>
          </a:p>
        </p:txBody>
      </p:sp>
      <p:sp>
        <p:nvSpPr>
          <p:cNvPr id="19" name="Oval 18">
            <a:extLst>
              <a:ext uri="{FF2B5EF4-FFF2-40B4-BE49-F238E27FC236}">
                <a16:creationId xmlns:a16="http://schemas.microsoft.com/office/drawing/2014/main" id="{68F13079-F234-820B-0541-36FCBEF5A26C}"/>
              </a:ext>
            </a:extLst>
          </p:cNvPr>
          <p:cNvSpPr/>
          <p:nvPr/>
        </p:nvSpPr>
        <p:spPr>
          <a:xfrm>
            <a:off x="8648485" y="4100047"/>
            <a:ext cx="1928387" cy="767955"/>
          </a:xfrm>
          <a:prstGeom prst="ellipse">
            <a:avLst/>
          </a:prstGeom>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GB"/>
              <a:t>Public expectation</a:t>
            </a:r>
          </a:p>
        </p:txBody>
      </p:sp>
      <p:sp>
        <p:nvSpPr>
          <p:cNvPr id="21" name="Oval 20">
            <a:extLst>
              <a:ext uri="{FF2B5EF4-FFF2-40B4-BE49-F238E27FC236}">
                <a16:creationId xmlns:a16="http://schemas.microsoft.com/office/drawing/2014/main" id="{C6F50365-1C04-CF33-01E1-92BA7C397366}"/>
              </a:ext>
            </a:extLst>
          </p:cNvPr>
          <p:cNvSpPr/>
          <p:nvPr/>
        </p:nvSpPr>
        <p:spPr>
          <a:xfrm>
            <a:off x="4646692" y="1661166"/>
            <a:ext cx="1792586" cy="875195"/>
          </a:xfrm>
          <a:prstGeom prst="ellipse">
            <a:avLst/>
          </a:prstGeom>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GB"/>
              <a:t>Staffing</a:t>
            </a:r>
          </a:p>
        </p:txBody>
      </p:sp>
      <p:sp>
        <p:nvSpPr>
          <p:cNvPr id="25" name="Oval 24">
            <a:extLst>
              <a:ext uri="{FF2B5EF4-FFF2-40B4-BE49-F238E27FC236}">
                <a16:creationId xmlns:a16="http://schemas.microsoft.com/office/drawing/2014/main" id="{EC334907-A2FC-0DC3-C6A3-679FAF2DAAFB}"/>
              </a:ext>
            </a:extLst>
          </p:cNvPr>
          <p:cNvSpPr/>
          <p:nvPr/>
        </p:nvSpPr>
        <p:spPr>
          <a:xfrm>
            <a:off x="1145860" y="3373016"/>
            <a:ext cx="1792586" cy="875195"/>
          </a:xfrm>
          <a:prstGeom prst="ellipse">
            <a:avLst/>
          </a:prstGeom>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GB"/>
              <a:t>Elective recovery</a:t>
            </a:r>
          </a:p>
        </p:txBody>
      </p:sp>
      <p:sp>
        <p:nvSpPr>
          <p:cNvPr id="27" name="Oval 26">
            <a:extLst>
              <a:ext uri="{FF2B5EF4-FFF2-40B4-BE49-F238E27FC236}">
                <a16:creationId xmlns:a16="http://schemas.microsoft.com/office/drawing/2014/main" id="{989FE9A0-78BF-CA51-B1F2-7E47D23CA3DE}"/>
              </a:ext>
            </a:extLst>
          </p:cNvPr>
          <p:cNvSpPr/>
          <p:nvPr/>
        </p:nvSpPr>
        <p:spPr>
          <a:xfrm>
            <a:off x="2437648" y="4496484"/>
            <a:ext cx="1792586" cy="875195"/>
          </a:xfrm>
          <a:prstGeom prst="ellipse">
            <a:avLst/>
          </a:prstGeom>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GB"/>
              <a:t>Growing waiting lists</a:t>
            </a:r>
          </a:p>
        </p:txBody>
      </p:sp>
      <p:sp>
        <p:nvSpPr>
          <p:cNvPr id="29" name="Oval 28">
            <a:extLst>
              <a:ext uri="{FF2B5EF4-FFF2-40B4-BE49-F238E27FC236}">
                <a16:creationId xmlns:a16="http://schemas.microsoft.com/office/drawing/2014/main" id="{5C8F2FF1-0F51-4236-FE17-D5C59F848AAE}"/>
              </a:ext>
            </a:extLst>
          </p:cNvPr>
          <p:cNvSpPr/>
          <p:nvPr/>
        </p:nvSpPr>
        <p:spPr>
          <a:xfrm>
            <a:off x="8763905" y="2856532"/>
            <a:ext cx="2132092" cy="875195"/>
          </a:xfrm>
          <a:prstGeom prst="ellipse">
            <a:avLst/>
          </a:prstGeom>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GB"/>
              <a:t>Increased demand</a:t>
            </a:r>
          </a:p>
        </p:txBody>
      </p:sp>
      <p:sp>
        <p:nvSpPr>
          <p:cNvPr id="31" name="Oval 30">
            <a:extLst>
              <a:ext uri="{FF2B5EF4-FFF2-40B4-BE49-F238E27FC236}">
                <a16:creationId xmlns:a16="http://schemas.microsoft.com/office/drawing/2014/main" id="{3C1EA2EC-7EDD-A9A7-FE58-44CFEBBE770A}"/>
              </a:ext>
            </a:extLst>
          </p:cNvPr>
          <p:cNvSpPr/>
          <p:nvPr/>
        </p:nvSpPr>
        <p:spPr>
          <a:xfrm>
            <a:off x="6989275" y="4881750"/>
            <a:ext cx="2132092" cy="875195"/>
          </a:xfrm>
          <a:prstGeom prst="ellipse">
            <a:avLst/>
          </a:prstGeom>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GB"/>
              <a:t>Health inequalities</a:t>
            </a:r>
          </a:p>
        </p:txBody>
      </p:sp>
      <p:sp>
        <p:nvSpPr>
          <p:cNvPr id="33" name="Oval 32">
            <a:extLst>
              <a:ext uri="{FF2B5EF4-FFF2-40B4-BE49-F238E27FC236}">
                <a16:creationId xmlns:a16="http://schemas.microsoft.com/office/drawing/2014/main" id="{63E01591-3DB2-6B20-47A6-AFD66B8B1A9F}"/>
              </a:ext>
            </a:extLst>
          </p:cNvPr>
          <p:cNvSpPr/>
          <p:nvPr/>
        </p:nvSpPr>
        <p:spPr>
          <a:xfrm>
            <a:off x="6989275" y="1922209"/>
            <a:ext cx="2132092" cy="875195"/>
          </a:xfrm>
          <a:prstGeom prst="ellipse">
            <a:avLst/>
          </a:prstGeom>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GB"/>
              <a:t>Inflation / cost of living</a:t>
            </a:r>
          </a:p>
        </p:txBody>
      </p:sp>
      <p:sp>
        <p:nvSpPr>
          <p:cNvPr id="35" name="Oval 34">
            <a:extLst>
              <a:ext uri="{FF2B5EF4-FFF2-40B4-BE49-F238E27FC236}">
                <a16:creationId xmlns:a16="http://schemas.microsoft.com/office/drawing/2014/main" id="{D0DC500D-EC44-7A0D-9169-6CD2DDA2E02B}"/>
              </a:ext>
            </a:extLst>
          </p:cNvPr>
          <p:cNvSpPr/>
          <p:nvPr/>
        </p:nvSpPr>
        <p:spPr>
          <a:xfrm>
            <a:off x="4646692" y="5044720"/>
            <a:ext cx="1928388" cy="767955"/>
          </a:xfrm>
          <a:prstGeom prst="ellipse">
            <a:avLst/>
          </a:prstGeom>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GB"/>
              <a:t>Complexity</a:t>
            </a:r>
          </a:p>
        </p:txBody>
      </p:sp>
    </p:spTree>
    <p:extLst>
      <p:ext uri="{BB962C8B-B14F-4D97-AF65-F5344CB8AC3E}">
        <p14:creationId xmlns:p14="http://schemas.microsoft.com/office/powerpoint/2010/main" val="2920054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9204F0-5164-CABD-999D-0205D2A043ED}"/>
              </a:ext>
            </a:extLst>
          </p:cNvPr>
          <p:cNvSpPr>
            <a:spLocks noGrp="1"/>
          </p:cNvSpPr>
          <p:nvPr>
            <p:ph type="title"/>
          </p:nvPr>
        </p:nvSpPr>
        <p:spPr/>
        <p:txBody>
          <a:bodyPr/>
          <a:lstStyle/>
          <a:p>
            <a:r>
              <a:rPr lang="en-GB"/>
              <a:t>Value-based healthcare</a:t>
            </a:r>
          </a:p>
        </p:txBody>
      </p:sp>
      <p:sp>
        <p:nvSpPr>
          <p:cNvPr id="4" name="Slide Number Placeholder 3">
            <a:extLst>
              <a:ext uri="{FF2B5EF4-FFF2-40B4-BE49-F238E27FC236}">
                <a16:creationId xmlns:a16="http://schemas.microsoft.com/office/drawing/2014/main" id="{B3829D31-929B-DB1C-98AB-7322FBC186D6}"/>
              </a:ext>
            </a:extLst>
          </p:cNvPr>
          <p:cNvSpPr>
            <a:spLocks noGrp="1"/>
          </p:cNvSpPr>
          <p:nvPr>
            <p:ph type="sldNum" sz="quarter" idx="11"/>
          </p:nvPr>
        </p:nvSpPr>
        <p:spPr>
          <a:xfrm>
            <a:off x="10566059" y="6168830"/>
            <a:ext cx="480000" cy="138499"/>
          </a:xfrm>
        </p:spPr>
        <p:txBody>
          <a:bodyPr/>
          <a:lstStyle/>
          <a:p>
            <a:fld id="{9133D5B8-6419-7E4E-B490-0DDAD13A1115}" type="slidenum">
              <a:rPr lang="en-US" smtClean="0"/>
              <a:pPr/>
              <a:t>9</a:t>
            </a:fld>
            <a:endParaRPr lang="en-US"/>
          </a:p>
        </p:txBody>
      </p:sp>
      <p:sp>
        <p:nvSpPr>
          <p:cNvPr id="2" name="Rectangle: Rounded Corners 1">
            <a:extLst>
              <a:ext uri="{FF2B5EF4-FFF2-40B4-BE49-F238E27FC236}">
                <a16:creationId xmlns:a16="http://schemas.microsoft.com/office/drawing/2014/main" id="{54FD7255-6334-6AC7-524F-67EC29E203BB}"/>
              </a:ext>
            </a:extLst>
          </p:cNvPr>
          <p:cNvSpPr/>
          <p:nvPr/>
        </p:nvSpPr>
        <p:spPr>
          <a:xfrm>
            <a:off x="1536568" y="2055044"/>
            <a:ext cx="8682087" cy="3478490"/>
          </a:xfrm>
          <a:prstGeom prst="roundRect">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Oval 6">
            <a:extLst>
              <a:ext uri="{FF2B5EF4-FFF2-40B4-BE49-F238E27FC236}">
                <a16:creationId xmlns:a16="http://schemas.microsoft.com/office/drawing/2014/main" id="{F394987F-7310-26DF-BC7B-E9B2389E2E63}"/>
              </a:ext>
            </a:extLst>
          </p:cNvPr>
          <p:cNvSpPr/>
          <p:nvPr/>
        </p:nvSpPr>
        <p:spPr>
          <a:xfrm>
            <a:off x="2205873" y="3011864"/>
            <a:ext cx="1564850" cy="156485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a:t>Value</a:t>
            </a:r>
          </a:p>
        </p:txBody>
      </p:sp>
      <p:sp>
        <p:nvSpPr>
          <p:cNvPr id="8" name="Rectangle: Rounded Corners 7">
            <a:extLst>
              <a:ext uri="{FF2B5EF4-FFF2-40B4-BE49-F238E27FC236}">
                <a16:creationId xmlns:a16="http://schemas.microsoft.com/office/drawing/2014/main" id="{814D3048-0525-5DD6-4E07-902DD212CF34}"/>
              </a:ext>
            </a:extLst>
          </p:cNvPr>
          <p:cNvSpPr/>
          <p:nvPr/>
        </p:nvSpPr>
        <p:spPr>
          <a:xfrm>
            <a:off x="4920793" y="3016577"/>
            <a:ext cx="1970202" cy="538609"/>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a:t>Outcomes</a:t>
            </a:r>
          </a:p>
        </p:txBody>
      </p:sp>
      <p:sp>
        <p:nvSpPr>
          <p:cNvPr id="9" name="Rectangle: Rounded Corners 8">
            <a:extLst>
              <a:ext uri="{FF2B5EF4-FFF2-40B4-BE49-F238E27FC236}">
                <a16:creationId xmlns:a16="http://schemas.microsoft.com/office/drawing/2014/main" id="{5A04134B-5CE5-EE7C-601C-CDA7DF271768}"/>
              </a:ext>
            </a:extLst>
          </p:cNvPr>
          <p:cNvSpPr/>
          <p:nvPr/>
        </p:nvSpPr>
        <p:spPr>
          <a:xfrm>
            <a:off x="4925506" y="4038105"/>
            <a:ext cx="1970202" cy="538609"/>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a:t>Costs</a:t>
            </a:r>
          </a:p>
        </p:txBody>
      </p:sp>
      <p:cxnSp>
        <p:nvCxnSpPr>
          <p:cNvPr id="11" name="Straight Connector 10">
            <a:extLst>
              <a:ext uri="{FF2B5EF4-FFF2-40B4-BE49-F238E27FC236}">
                <a16:creationId xmlns:a16="http://schemas.microsoft.com/office/drawing/2014/main" id="{B4FE1CD3-250E-3D12-C577-3C2EC95D7F56}"/>
              </a:ext>
            </a:extLst>
          </p:cNvPr>
          <p:cNvCxnSpPr>
            <a:cxnSpLocks/>
          </p:cNvCxnSpPr>
          <p:nvPr/>
        </p:nvCxnSpPr>
        <p:spPr>
          <a:xfrm>
            <a:off x="4845377" y="3794289"/>
            <a:ext cx="2130458" cy="0"/>
          </a:xfrm>
          <a:prstGeom prst="line">
            <a:avLst/>
          </a:prstGeom>
          <a:ln/>
          <a:effectLst/>
        </p:spPr>
        <p:style>
          <a:lnRef idx="2">
            <a:schemeClr val="accent2"/>
          </a:lnRef>
          <a:fillRef idx="0">
            <a:schemeClr val="accent2"/>
          </a:fillRef>
          <a:effectRef idx="1">
            <a:schemeClr val="accent2"/>
          </a:effectRef>
          <a:fontRef idx="minor">
            <a:schemeClr val="tx1"/>
          </a:fontRef>
        </p:style>
      </p:cxnSp>
      <p:sp>
        <p:nvSpPr>
          <p:cNvPr id="16" name="Rectangle: Rounded Corners 15">
            <a:extLst>
              <a:ext uri="{FF2B5EF4-FFF2-40B4-BE49-F238E27FC236}">
                <a16:creationId xmlns:a16="http://schemas.microsoft.com/office/drawing/2014/main" id="{BC0A836B-F307-D0B2-C663-2A504417E9E8}"/>
              </a:ext>
            </a:extLst>
          </p:cNvPr>
          <p:cNvSpPr/>
          <p:nvPr/>
        </p:nvSpPr>
        <p:spPr>
          <a:xfrm>
            <a:off x="4073865" y="3696089"/>
            <a:ext cx="377074" cy="45719"/>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9CCAB66B-364F-E479-753A-03B57955AB1E}"/>
              </a:ext>
            </a:extLst>
          </p:cNvPr>
          <p:cNvSpPr/>
          <p:nvPr/>
        </p:nvSpPr>
        <p:spPr>
          <a:xfrm>
            <a:off x="4073865" y="3849435"/>
            <a:ext cx="377074" cy="45719"/>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7C98748-F210-C123-2519-7769445B7AA2}"/>
              </a:ext>
            </a:extLst>
          </p:cNvPr>
          <p:cNvSpPr txBox="1"/>
          <p:nvPr/>
        </p:nvSpPr>
        <p:spPr>
          <a:xfrm>
            <a:off x="7541443" y="2886348"/>
            <a:ext cx="2130458" cy="1815882"/>
          </a:xfrm>
          <a:prstGeom prst="rect">
            <a:avLst/>
          </a:prstGeom>
          <a:noFill/>
        </p:spPr>
        <p:txBody>
          <a:bodyPr wrap="square" rtlCol="0">
            <a:spAutoFit/>
          </a:bodyPr>
          <a:lstStyle/>
          <a:p>
            <a:r>
              <a:rPr lang="en-GB" sz="1400" b="1">
                <a:solidFill>
                  <a:schemeClr val="accent2"/>
                </a:solidFill>
              </a:rPr>
              <a:t>Outcomes</a:t>
            </a:r>
            <a:r>
              <a:rPr lang="en-GB" sz="1400"/>
              <a:t> are the full set of patient outcomes over the patient pathway</a:t>
            </a:r>
          </a:p>
          <a:p>
            <a:endParaRPr lang="en-GB" sz="1400"/>
          </a:p>
          <a:p>
            <a:r>
              <a:rPr lang="en-GB" sz="1400" b="1">
                <a:solidFill>
                  <a:schemeClr val="accent2"/>
                </a:solidFill>
              </a:rPr>
              <a:t>Costs</a:t>
            </a:r>
            <a:r>
              <a:rPr lang="en-GB" sz="1400"/>
              <a:t> are the total costs of resources used to care for a patient over the patient pathway</a:t>
            </a:r>
          </a:p>
        </p:txBody>
      </p:sp>
      <p:sp>
        <p:nvSpPr>
          <p:cNvPr id="19" name="TextBox 18">
            <a:extLst>
              <a:ext uri="{FF2B5EF4-FFF2-40B4-BE49-F238E27FC236}">
                <a16:creationId xmlns:a16="http://schemas.microsoft.com/office/drawing/2014/main" id="{8749C354-8133-9EC6-752D-E1FC45540F27}"/>
              </a:ext>
            </a:extLst>
          </p:cNvPr>
          <p:cNvSpPr txBox="1"/>
          <p:nvPr/>
        </p:nvSpPr>
        <p:spPr>
          <a:xfrm>
            <a:off x="2207360" y="2268850"/>
            <a:ext cx="2402347" cy="369332"/>
          </a:xfrm>
          <a:prstGeom prst="rect">
            <a:avLst/>
          </a:prstGeom>
          <a:noFill/>
        </p:spPr>
        <p:txBody>
          <a:bodyPr wrap="square" rtlCol="0">
            <a:spAutoFit/>
          </a:bodyPr>
          <a:lstStyle/>
          <a:p>
            <a:r>
              <a:rPr lang="en-GB" b="1">
                <a:solidFill>
                  <a:schemeClr val="accent1"/>
                </a:solidFill>
              </a:rPr>
              <a:t>The value equation</a:t>
            </a:r>
          </a:p>
        </p:txBody>
      </p:sp>
    </p:spTree>
    <p:extLst>
      <p:ext uri="{BB962C8B-B14F-4D97-AF65-F5344CB8AC3E}">
        <p14:creationId xmlns:p14="http://schemas.microsoft.com/office/powerpoint/2010/main" val="2623936703"/>
      </p:ext>
    </p:extLst>
  </p:cSld>
  <p:clrMapOvr>
    <a:masterClrMapping/>
  </p:clrMapOvr>
</p:sld>
</file>

<file path=ppt/theme/theme1.xml><?xml version="1.0" encoding="utf-8"?>
<a:theme xmlns:a="http://schemas.openxmlformats.org/drawingml/2006/main" name="HEA.FIN.042 PPT template - January 2017 V2">
  <a:themeElements>
    <a:clrScheme name="HFMA brand 2021">
      <a:dk1>
        <a:srgbClr val="595857"/>
      </a:dk1>
      <a:lt1>
        <a:sysClr val="window" lastClr="FFFFFF"/>
      </a:lt1>
      <a:dk2>
        <a:srgbClr val="51832B"/>
      </a:dk2>
      <a:lt2>
        <a:srgbClr val="595857"/>
      </a:lt2>
      <a:accent1>
        <a:srgbClr val="01818F"/>
      </a:accent1>
      <a:accent2>
        <a:srgbClr val="293A95"/>
      </a:accent2>
      <a:accent3>
        <a:srgbClr val="64AFE1"/>
      </a:accent3>
      <a:accent4>
        <a:srgbClr val="AB1F4E"/>
      </a:accent4>
      <a:accent5>
        <a:srgbClr val="E73443"/>
      </a:accent5>
      <a:accent6>
        <a:srgbClr val="F3A41E"/>
      </a:accent6>
      <a:hlink>
        <a:srgbClr val="293A95"/>
      </a:hlink>
      <a:folHlink>
        <a:srgbClr val="01818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0A6D360-A952-4AA7-927E-9EBBEA250EE1}" vid="{880D1166-5F59-4426-B780-95A6669FD99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FMA 1 Orange Yellow">
  <a:themeElements>
    <a:clrScheme name="HFMA brand 2021">
      <a:dk1>
        <a:srgbClr val="595857"/>
      </a:dk1>
      <a:lt1>
        <a:sysClr val="window" lastClr="FFFFFF"/>
      </a:lt1>
      <a:dk2>
        <a:srgbClr val="51832B"/>
      </a:dk2>
      <a:lt2>
        <a:srgbClr val="595857"/>
      </a:lt2>
      <a:accent1>
        <a:srgbClr val="01818F"/>
      </a:accent1>
      <a:accent2>
        <a:srgbClr val="293A95"/>
      </a:accent2>
      <a:accent3>
        <a:srgbClr val="64AFE1"/>
      </a:accent3>
      <a:accent4>
        <a:srgbClr val="AB1F4E"/>
      </a:accent4>
      <a:accent5>
        <a:srgbClr val="E73443"/>
      </a:accent5>
      <a:accent6>
        <a:srgbClr val="F3A41E"/>
      </a:accent6>
      <a:hlink>
        <a:srgbClr val="293A95"/>
      </a:hlink>
      <a:folHlink>
        <a:srgbClr val="01818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0A6D360-A952-4AA7-927E-9EBBEA250EE1}" vid="{FA5B14C0-F73B-4723-BFB6-DE3BB869029A}"/>
    </a:ext>
  </a:extLst>
</a:theme>
</file>

<file path=ppt/theme/theme3.xml><?xml version="1.0" encoding="utf-8"?>
<a:theme xmlns:a="http://schemas.openxmlformats.org/drawingml/2006/main" name="HFMA 2 Purple Blue">
  <a:themeElements>
    <a:clrScheme name="HFMA brand 2021">
      <a:dk1>
        <a:srgbClr val="595857"/>
      </a:dk1>
      <a:lt1>
        <a:sysClr val="window" lastClr="FFFFFF"/>
      </a:lt1>
      <a:dk2>
        <a:srgbClr val="51832B"/>
      </a:dk2>
      <a:lt2>
        <a:srgbClr val="595857"/>
      </a:lt2>
      <a:accent1>
        <a:srgbClr val="01818F"/>
      </a:accent1>
      <a:accent2>
        <a:srgbClr val="293A95"/>
      </a:accent2>
      <a:accent3>
        <a:srgbClr val="64AFE1"/>
      </a:accent3>
      <a:accent4>
        <a:srgbClr val="AB1F4E"/>
      </a:accent4>
      <a:accent5>
        <a:srgbClr val="E73443"/>
      </a:accent5>
      <a:accent6>
        <a:srgbClr val="F3A41E"/>
      </a:accent6>
      <a:hlink>
        <a:srgbClr val="293A95"/>
      </a:hlink>
      <a:folHlink>
        <a:srgbClr val="01818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0A6D360-A952-4AA7-927E-9EBBEA250EE1}" vid="{AB5E5DD8-EF13-4282-A69A-2916C725B2F9}"/>
    </a:ext>
  </a:extLst>
</a:theme>
</file>

<file path=ppt/theme/theme4.xml><?xml version="1.0" encoding="utf-8"?>
<a:theme xmlns:a="http://schemas.openxmlformats.org/drawingml/2006/main" name="HFMA 3 Red Orange">
  <a:themeElements>
    <a:clrScheme name="HFMA brand 2021">
      <a:dk1>
        <a:srgbClr val="595857"/>
      </a:dk1>
      <a:lt1>
        <a:sysClr val="window" lastClr="FFFFFF"/>
      </a:lt1>
      <a:dk2>
        <a:srgbClr val="51832B"/>
      </a:dk2>
      <a:lt2>
        <a:srgbClr val="595857"/>
      </a:lt2>
      <a:accent1>
        <a:srgbClr val="01818F"/>
      </a:accent1>
      <a:accent2>
        <a:srgbClr val="293A95"/>
      </a:accent2>
      <a:accent3>
        <a:srgbClr val="64AFE1"/>
      </a:accent3>
      <a:accent4>
        <a:srgbClr val="AB1F4E"/>
      </a:accent4>
      <a:accent5>
        <a:srgbClr val="E73443"/>
      </a:accent5>
      <a:accent6>
        <a:srgbClr val="F3A41E"/>
      </a:accent6>
      <a:hlink>
        <a:srgbClr val="293A95"/>
      </a:hlink>
      <a:folHlink>
        <a:srgbClr val="01818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0A6D360-A952-4AA7-927E-9EBBEA250EE1}" vid="{04946D34-5585-44BB-A187-0D40844B6A94}"/>
    </a:ext>
  </a:extLst>
</a:theme>
</file>

<file path=ppt/theme/theme5.xml><?xml version="1.0" encoding="utf-8"?>
<a:theme xmlns:a="http://schemas.openxmlformats.org/drawingml/2006/main" name="HFMA 4 Green Yellow">
  <a:themeElements>
    <a:clrScheme name="HFMA brand 2021">
      <a:dk1>
        <a:srgbClr val="595857"/>
      </a:dk1>
      <a:lt1>
        <a:sysClr val="window" lastClr="FFFFFF"/>
      </a:lt1>
      <a:dk2>
        <a:srgbClr val="51832B"/>
      </a:dk2>
      <a:lt2>
        <a:srgbClr val="595857"/>
      </a:lt2>
      <a:accent1>
        <a:srgbClr val="01818F"/>
      </a:accent1>
      <a:accent2>
        <a:srgbClr val="293A95"/>
      </a:accent2>
      <a:accent3>
        <a:srgbClr val="64AFE1"/>
      </a:accent3>
      <a:accent4>
        <a:srgbClr val="AB1F4E"/>
      </a:accent4>
      <a:accent5>
        <a:srgbClr val="E73443"/>
      </a:accent5>
      <a:accent6>
        <a:srgbClr val="F3A41E"/>
      </a:accent6>
      <a:hlink>
        <a:srgbClr val="293A95"/>
      </a:hlink>
      <a:folHlink>
        <a:srgbClr val="01818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0A6D360-A952-4AA7-927E-9EBBEA250EE1}" vid="{85850E5F-FD56-44BA-BF67-EAF3C7D7FBAC}"/>
    </a:ext>
  </a:extLst>
</a:theme>
</file>

<file path=ppt/theme/theme6.xml><?xml version="1.0" encoding="utf-8"?>
<a:theme xmlns:a="http://schemas.openxmlformats.org/drawingml/2006/main" name="HFMA 5 Red Pink">
  <a:themeElements>
    <a:clrScheme name="HFMA brand 2021">
      <a:dk1>
        <a:srgbClr val="595857"/>
      </a:dk1>
      <a:lt1>
        <a:sysClr val="window" lastClr="FFFFFF"/>
      </a:lt1>
      <a:dk2>
        <a:srgbClr val="51832B"/>
      </a:dk2>
      <a:lt2>
        <a:srgbClr val="595857"/>
      </a:lt2>
      <a:accent1>
        <a:srgbClr val="01818F"/>
      </a:accent1>
      <a:accent2>
        <a:srgbClr val="293A95"/>
      </a:accent2>
      <a:accent3>
        <a:srgbClr val="64AFE1"/>
      </a:accent3>
      <a:accent4>
        <a:srgbClr val="AB1F4E"/>
      </a:accent4>
      <a:accent5>
        <a:srgbClr val="E73443"/>
      </a:accent5>
      <a:accent6>
        <a:srgbClr val="F3A41E"/>
      </a:accent6>
      <a:hlink>
        <a:srgbClr val="293A95"/>
      </a:hlink>
      <a:folHlink>
        <a:srgbClr val="01818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0A6D360-A952-4AA7-927E-9EBBEA250EE1}" vid="{C8F707C0-61F5-44D1-85A6-0D4103869273}"/>
    </a:ext>
  </a:extLst>
</a:theme>
</file>

<file path=ppt/theme/theme7.xml><?xml version="1.0" encoding="utf-8"?>
<a:theme xmlns:a="http://schemas.openxmlformats.org/drawingml/2006/main" name="HFMA 6 Purple Red">
  <a:themeElements>
    <a:clrScheme name="HFMA brand 2021">
      <a:dk1>
        <a:srgbClr val="595857"/>
      </a:dk1>
      <a:lt1>
        <a:sysClr val="window" lastClr="FFFFFF"/>
      </a:lt1>
      <a:dk2>
        <a:srgbClr val="51832B"/>
      </a:dk2>
      <a:lt2>
        <a:srgbClr val="595857"/>
      </a:lt2>
      <a:accent1>
        <a:srgbClr val="01818F"/>
      </a:accent1>
      <a:accent2>
        <a:srgbClr val="293A95"/>
      </a:accent2>
      <a:accent3>
        <a:srgbClr val="64AFE1"/>
      </a:accent3>
      <a:accent4>
        <a:srgbClr val="AB1F4E"/>
      </a:accent4>
      <a:accent5>
        <a:srgbClr val="E73443"/>
      </a:accent5>
      <a:accent6>
        <a:srgbClr val="F3A41E"/>
      </a:accent6>
      <a:hlink>
        <a:srgbClr val="293A95"/>
      </a:hlink>
      <a:folHlink>
        <a:srgbClr val="01818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0A6D360-A952-4AA7-927E-9EBBEA250EE1}" vid="{9B409F7A-C293-43AE-AEC3-9428ED6A74B5}"/>
    </a:ext>
  </a:extLst>
</a:theme>
</file>

<file path=ppt/theme/theme8.xml><?xml version="1.0" encoding="utf-8"?>
<a:theme xmlns:a="http://schemas.openxmlformats.org/drawingml/2006/main" name="HFMA 7 Purple Pink">
  <a:themeElements>
    <a:clrScheme name="HFMA brand 2021">
      <a:dk1>
        <a:srgbClr val="595857"/>
      </a:dk1>
      <a:lt1>
        <a:sysClr val="window" lastClr="FFFFFF"/>
      </a:lt1>
      <a:dk2>
        <a:srgbClr val="51832B"/>
      </a:dk2>
      <a:lt2>
        <a:srgbClr val="595857"/>
      </a:lt2>
      <a:accent1>
        <a:srgbClr val="01818F"/>
      </a:accent1>
      <a:accent2>
        <a:srgbClr val="293A95"/>
      </a:accent2>
      <a:accent3>
        <a:srgbClr val="64AFE1"/>
      </a:accent3>
      <a:accent4>
        <a:srgbClr val="AB1F4E"/>
      </a:accent4>
      <a:accent5>
        <a:srgbClr val="E73443"/>
      </a:accent5>
      <a:accent6>
        <a:srgbClr val="F3A41E"/>
      </a:accent6>
      <a:hlink>
        <a:srgbClr val="293A95"/>
      </a:hlink>
      <a:folHlink>
        <a:srgbClr val="01818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0A6D360-A952-4AA7-927E-9EBBEA250EE1}" vid="{AAEAF610-745A-49D0-A246-E9B0CA83D6B3}"/>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fe3322b-0dbe-4624-abb2-a00856e1dfb7">
      <UserInfo>
        <DisplayName>Emma Knowles</DisplayName>
        <AccountId>105</AccountId>
        <AccountType/>
      </UserInfo>
      <UserInfo>
        <DisplayName>Hayley Ringrose</DisplayName>
        <AccountId>4299</AccountId>
        <AccountType/>
      </UserInfo>
      <UserInfo>
        <DisplayName>Rebecca Aslett</DisplayName>
        <AccountId>88</AccountId>
        <AccountType/>
      </UserInfo>
      <UserInfo>
        <DisplayName>Matthew Thackray</DisplayName>
        <AccountId>1574</AccountId>
        <AccountType/>
      </UserInfo>
    </SharedWithUsers>
    <TaxCatchAll xmlns="8f5d9ec7-e2dd-4709-ad84-1bee4d5f0a4d" xsi:nil="true"/>
    <lcf76f155ced4ddcb4097134ff3c332f xmlns="6b5ce298-d48b-4d0a-8ffa-60c785e0344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D7F1A005A3BA4F9655D56D265CBB2E" ma:contentTypeVersion="15" ma:contentTypeDescription="Create a new document." ma:contentTypeScope="" ma:versionID="7689a8cb69f2bc3daa1abccff5c8d902">
  <xsd:schema xmlns:xsd="http://www.w3.org/2001/XMLSchema" xmlns:xs="http://www.w3.org/2001/XMLSchema" xmlns:p="http://schemas.microsoft.com/office/2006/metadata/properties" xmlns:ns2="6b5ce298-d48b-4d0a-8ffa-60c785e0344d" xmlns:ns3="ffe3322b-0dbe-4624-abb2-a00856e1dfb7" xmlns:ns4="8f5d9ec7-e2dd-4709-ad84-1bee4d5f0a4d" targetNamespace="http://schemas.microsoft.com/office/2006/metadata/properties" ma:root="true" ma:fieldsID="c449032ddd02aa68afd707253c653051" ns2:_="" ns3:_="" ns4:_="">
    <xsd:import namespace="6b5ce298-d48b-4d0a-8ffa-60c785e0344d"/>
    <xsd:import namespace="ffe3322b-0dbe-4624-abb2-a00856e1dfb7"/>
    <xsd:import namespace="8f5d9ec7-e2dd-4709-ad84-1bee4d5f0a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5ce298-d48b-4d0a-8ffa-60c785e034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d38df2-dab6-48e9-bb76-42d0e663aaa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e3322b-0dbe-4624-abb2-a00856e1dfb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5d9ec7-e2dd-4709-ad84-1bee4d5f0a4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a1806a2c-5050-4490-821c-120082b1ae7a}" ma:internalName="TaxCatchAll" ma:showField="CatchAllData" ma:web="8f5d9ec7-e2dd-4709-ad84-1bee4d5f0a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0BBBA9-6DF2-4963-AF67-BF95FD053F7E}">
  <ds:schemaRefs>
    <ds:schemaRef ds:uri="http://schemas.microsoft.com/sharepoint/v3/contenttype/forms"/>
  </ds:schemaRefs>
</ds:datastoreItem>
</file>

<file path=customXml/itemProps2.xml><?xml version="1.0" encoding="utf-8"?>
<ds:datastoreItem xmlns:ds="http://schemas.openxmlformats.org/officeDocument/2006/customXml" ds:itemID="{00908A2A-01B0-4EBC-A4C5-61BC636C2D13}">
  <ds:schemaRefs>
    <ds:schemaRef ds:uri="906b7996-7a59-4ce4-9f89-259b7d2cd36e"/>
    <ds:schemaRef ds:uri="http://purl.org/dc/elements/1.1/"/>
    <ds:schemaRef ds:uri="http://purl.org/dc/dcmitype/"/>
    <ds:schemaRef ds:uri="http://schemas.microsoft.com/office/2006/metadata/properties"/>
    <ds:schemaRef ds:uri="e8f5f3e8-a204-462c-b23a-74ca3b8f11c6"/>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FF4253F7-DDB7-4CC6-B364-A7C910A18141}"/>
</file>

<file path=docProps/app.xml><?xml version="1.0" encoding="utf-8"?>
<Properties xmlns="http://schemas.openxmlformats.org/officeDocument/2006/extended-properties" xmlns:vt="http://schemas.openxmlformats.org/officeDocument/2006/docPropsVTypes">
  <Template>Powerpoint templates_wide</Template>
  <TotalTime>0</TotalTime>
  <Words>2502</Words>
  <Application>Microsoft Office PowerPoint</Application>
  <PresentationFormat>Widescreen</PresentationFormat>
  <Paragraphs>279</Paragraphs>
  <Slides>17</Slides>
  <Notes>16</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17</vt:i4>
      </vt:variant>
    </vt:vector>
  </HeadingPairs>
  <TitlesOfParts>
    <vt:vector size="28" baseType="lpstr">
      <vt:lpstr>Arial</vt:lpstr>
      <vt:lpstr>Calibri</vt:lpstr>
      <vt:lpstr>Courier New</vt:lpstr>
      <vt:lpstr>HEA.FIN.042 PPT template - January 2017 V2</vt:lpstr>
      <vt:lpstr>HFMA 1 Orange Yellow</vt:lpstr>
      <vt:lpstr>HFMA 2 Purple Blue</vt:lpstr>
      <vt:lpstr>HFMA 3 Red Orange</vt:lpstr>
      <vt:lpstr>HFMA 4 Green Yellow</vt:lpstr>
      <vt:lpstr>HFMA 5 Red Pink</vt:lpstr>
      <vt:lpstr>HFMA 6 Purple Red</vt:lpstr>
      <vt:lpstr>HFMA 7 Purple Pink</vt:lpstr>
      <vt:lpstr>Value and efficiency What’s your role in improving financial  sustainability?</vt:lpstr>
      <vt:lpstr>Why are we here?</vt:lpstr>
      <vt:lpstr>What we will cover in this session</vt:lpstr>
      <vt:lpstr>National and legislative reforms</vt:lpstr>
      <vt:lpstr>How the money flows</vt:lpstr>
      <vt:lpstr>How does this impact on our organisation?</vt:lpstr>
      <vt:lpstr>Doing nothing is not an option</vt:lpstr>
      <vt:lpstr>Challenges to financial sustainability</vt:lpstr>
      <vt:lpstr>Value-based healthcare</vt:lpstr>
      <vt:lpstr>Value opportunities</vt:lpstr>
      <vt:lpstr>What does this mean for you?  </vt:lpstr>
      <vt:lpstr>How finance can support you</vt:lpstr>
      <vt:lpstr>How finance can support you</vt:lpstr>
      <vt:lpstr>Help us to help you</vt:lpstr>
      <vt:lpstr>Useful resources</vt:lpstr>
      <vt:lpstr>Questions and discussion  Thank you         Thank you</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Rebecca Aslett</dc:creator>
  <cp:keywords/>
  <dc:description/>
  <cp:lastModifiedBy>Matthew Thackray</cp:lastModifiedBy>
  <cp:revision>2</cp:revision>
  <dcterms:created xsi:type="dcterms:W3CDTF">2021-09-27T10:10:37Z</dcterms:created>
  <dcterms:modified xsi:type="dcterms:W3CDTF">2022-06-22T10:30:16Z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0x010100F6D7F1A005A3BA4F9655D56D265CBB2E</vt:lpwstr>
  </property>
  <property fmtid="{D5CDD505-2E9C-101B-9397-08002B2CF9AE}" pid="3" name="AuthorIds_UIVersion_5632">
    <vt:lpwstr>52</vt:lpwstr>
  </property>
  <property fmtid="{D5CDD505-2E9C-101B-9397-08002B2CF9AE}" pid="4" name="AuthorIds_UIVersion_8192">
    <vt:lpwstr>52</vt:lpwstr>
  </property>
  <property fmtid="{D5CDD505-2E9C-101B-9397-08002B2CF9AE}" pid="5" name="MediaServiceImageTags">
    <vt:lpwstr/>
  </property>
</Properties>
</file>